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8"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snapToObjects="1">
      <p:cViewPr>
        <p:scale>
          <a:sx n="82" d="100"/>
          <a:sy n="82" d="100"/>
        </p:scale>
        <p:origin x="376" y="9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50878F-6EAB-D24E-A069-CDF0CF581906}" type="datetimeFigureOut">
              <a:rPr lang="es-MX" smtClean="0"/>
              <a:t>09/09/22</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D0644-260C-5048-9A2B-BB36A0327413}" type="slidenum">
              <a:rPr lang="es-MX" smtClean="0"/>
              <a:t>‹Nº›</a:t>
            </a:fld>
            <a:endParaRPr lang="es-MX"/>
          </a:p>
        </p:txBody>
      </p:sp>
    </p:spTree>
    <p:extLst>
      <p:ext uri="{BB962C8B-B14F-4D97-AF65-F5344CB8AC3E}">
        <p14:creationId xmlns:p14="http://schemas.microsoft.com/office/powerpoint/2010/main" val="320887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74AD0644-260C-5048-9A2B-BB36A0327413}" type="slidenum">
              <a:rPr lang="es-MX" smtClean="0"/>
              <a:t>11</a:t>
            </a:fld>
            <a:endParaRPr lang="es-MX"/>
          </a:p>
        </p:txBody>
      </p:sp>
    </p:spTree>
    <p:extLst>
      <p:ext uri="{BB962C8B-B14F-4D97-AF65-F5344CB8AC3E}">
        <p14:creationId xmlns:p14="http://schemas.microsoft.com/office/powerpoint/2010/main" val="2784423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7DF417-8856-3843-DED0-19292124B8E4}"/>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p>
        </p:txBody>
      </p:sp>
      <p:sp>
        <p:nvSpPr>
          <p:cNvPr id="3" name="Subtítulo 2">
            <a:extLst>
              <a:ext uri="{FF2B5EF4-FFF2-40B4-BE49-F238E27FC236}">
                <a16:creationId xmlns:a16="http://schemas.microsoft.com/office/drawing/2014/main" id="{D42955D0-A0B5-6F50-2B4F-A0F0B36B21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a16="http://schemas.microsoft.com/office/drawing/2014/main" id="{61C07720-3A92-5F78-010F-0EB85D3C5D27}"/>
              </a:ext>
            </a:extLst>
          </p:cNvPr>
          <p:cNvSpPr>
            <a:spLocks noGrp="1"/>
          </p:cNvSpPr>
          <p:nvPr>
            <p:ph type="dt" sz="half" idx="10"/>
          </p:nvPr>
        </p:nvSpPr>
        <p:spPr/>
        <p:txBody>
          <a:bodyPr/>
          <a:lstStyle/>
          <a:p>
            <a:fld id="{A9281169-4870-4C47-9617-CCA5A4DC1DB6}" type="datetimeFigureOut">
              <a:rPr lang="es-MX" smtClean="0"/>
              <a:t>09/09/22</a:t>
            </a:fld>
            <a:endParaRPr lang="es-MX"/>
          </a:p>
        </p:txBody>
      </p:sp>
      <p:sp>
        <p:nvSpPr>
          <p:cNvPr id="5" name="Marcador de pie de página 4">
            <a:extLst>
              <a:ext uri="{FF2B5EF4-FFF2-40B4-BE49-F238E27FC236}">
                <a16:creationId xmlns:a16="http://schemas.microsoft.com/office/drawing/2014/main" id="{E436F4D2-F928-9B3B-EADB-DF93463119E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672DE9D-34C0-A138-9BAD-24B5CEA64DB4}"/>
              </a:ext>
            </a:extLst>
          </p:cNvPr>
          <p:cNvSpPr>
            <a:spLocks noGrp="1"/>
          </p:cNvSpPr>
          <p:nvPr>
            <p:ph type="sldNum" sz="quarter" idx="12"/>
          </p:nvPr>
        </p:nvSpPr>
        <p:spPr/>
        <p:txBody>
          <a:bodyPr/>
          <a:lstStyle/>
          <a:p>
            <a:fld id="{8864D01F-CDFC-6A47-BB3B-8AF5C45B3C40}" type="slidenum">
              <a:rPr lang="es-MX" smtClean="0"/>
              <a:t>‹Nº›</a:t>
            </a:fld>
            <a:endParaRPr lang="es-MX"/>
          </a:p>
        </p:txBody>
      </p:sp>
    </p:spTree>
    <p:extLst>
      <p:ext uri="{BB962C8B-B14F-4D97-AF65-F5344CB8AC3E}">
        <p14:creationId xmlns:p14="http://schemas.microsoft.com/office/powerpoint/2010/main" val="914323701"/>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F1F4A7-EF71-8901-8EB0-4027C15AD87D}"/>
              </a:ext>
            </a:extLst>
          </p:cNvPr>
          <p:cNvSpPr>
            <a:spLocks noGrp="1"/>
          </p:cNvSpPr>
          <p:nvPr>
            <p:ph type="title"/>
          </p:nvPr>
        </p:nvSpPr>
        <p:spPr/>
        <p:txBody>
          <a:bodyPr/>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180E5F9A-583B-C8C3-4E3F-E5E5A3CECE38}"/>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F687C79E-A2DA-8613-E713-DDB6653B63AC}"/>
              </a:ext>
            </a:extLst>
          </p:cNvPr>
          <p:cNvSpPr>
            <a:spLocks noGrp="1"/>
          </p:cNvSpPr>
          <p:nvPr>
            <p:ph type="dt" sz="half" idx="10"/>
          </p:nvPr>
        </p:nvSpPr>
        <p:spPr/>
        <p:txBody>
          <a:bodyPr/>
          <a:lstStyle/>
          <a:p>
            <a:fld id="{A9281169-4870-4C47-9617-CCA5A4DC1DB6}" type="datetimeFigureOut">
              <a:rPr lang="es-MX" smtClean="0"/>
              <a:t>09/09/22</a:t>
            </a:fld>
            <a:endParaRPr lang="es-MX"/>
          </a:p>
        </p:txBody>
      </p:sp>
      <p:sp>
        <p:nvSpPr>
          <p:cNvPr id="5" name="Marcador de pie de página 4">
            <a:extLst>
              <a:ext uri="{FF2B5EF4-FFF2-40B4-BE49-F238E27FC236}">
                <a16:creationId xmlns:a16="http://schemas.microsoft.com/office/drawing/2014/main" id="{F21D377C-0D93-FFB8-06DB-829D47C5FC5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0501FF8-ED8A-CACE-0EBB-CED64B4CF05C}"/>
              </a:ext>
            </a:extLst>
          </p:cNvPr>
          <p:cNvSpPr>
            <a:spLocks noGrp="1"/>
          </p:cNvSpPr>
          <p:nvPr>
            <p:ph type="sldNum" sz="quarter" idx="12"/>
          </p:nvPr>
        </p:nvSpPr>
        <p:spPr/>
        <p:txBody>
          <a:bodyPr/>
          <a:lstStyle/>
          <a:p>
            <a:fld id="{8864D01F-CDFC-6A47-BB3B-8AF5C45B3C40}" type="slidenum">
              <a:rPr lang="es-MX" smtClean="0"/>
              <a:t>‹Nº›</a:t>
            </a:fld>
            <a:endParaRPr lang="es-MX"/>
          </a:p>
        </p:txBody>
      </p:sp>
    </p:spTree>
    <p:extLst>
      <p:ext uri="{BB962C8B-B14F-4D97-AF65-F5344CB8AC3E}">
        <p14:creationId xmlns:p14="http://schemas.microsoft.com/office/powerpoint/2010/main" val="1817437314"/>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976A4B8-1030-4510-4469-ED1484F1AB49}"/>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4C80B7D4-55E9-0E13-0BB2-139318D58F61}"/>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748CAB37-E451-3CE7-07CB-2A80F9623BBD}"/>
              </a:ext>
            </a:extLst>
          </p:cNvPr>
          <p:cNvSpPr>
            <a:spLocks noGrp="1"/>
          </p:cNvSpPr>
          <p:nvPr>
            <p:ph type="dt" sz="half" idx="10"/>
          </p:nvPr>
        </p:nvSpPr>
        <p:spPr/>
        <p:txBody>
          <a:bodyPr/>
          <a:lstStyle/>
          <a:p>
            <a:fld id="{A9281169-4870-4C47-9617-CCA5A4DC1DB6}" type="datetimeFigureOut">
              <a:rPr lang="es-MX" smtClean="0"/>
              <a:t>09/09/22</a:t>
            </a:fld>
            <a:endParaRPr lang="es-MX"/>
          </a:p>
        </p:txBody>
      </p:sp>
      <p:sp>
        <p:nvSpPr>
          <p:cNvPr id="5" name="Marcador de pie de página 4">
            <a:extLst>
              <a:ext uri="{FF2B5EF4-FFF2-40B4-BE49-F238E27FC236}">
                <a16:creationId xmlns:a16="http://schemas.microsoft.com/office/drawing/2014/main" id="{D1C4E623-AF76-FD4A-A946-130BA11527E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5F4AE20-7070-51EC-F667-29ABA1C2B2A6}"/>
              </a:ext>
            </a:extLst>
          </p:cNvPr>
          <p:cNvSpPr>
            <a:spLocks noGrp="1"/>
          </p:cNvSpPr>
          <p:nvPr>
            <p:ph type="sldNum" sz="quarter" idx="12"/>
          </p:nvPr>
        </p:nvSpPr>
        <p:spPr/>
        <p:txBody>
          <a:bodyPr/>
          <a:lstStyle/>
          <a:p>
            <a:fld id="{8864D01F-CDFC-6A47-BB3B-8AF5C45B3C40}" type="slidenum">
              <a:rPr lang="es-MX" smtClean="0"/>
              <a:t>‹Nº›</a:t>
            </a:fld>
            <a:endParaRPr lang="es-MX"/>
          </a:p>
        </p:txBody>
      </p:sp>
    </p:spTree>
    <p:extLst>
      <p:ext uri="{BB962C8B-B14F-4D97-AF65-F5344CB8AC3E}">
        <p14:creationId xmlns:p14="http://schemas.microsoft.com/office/powerpoint/2010/main" val="1030859161"/>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D4F457-A9E6-1FF4-D7DC-AA730DED0D66}"/>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E293EC2A-881D-0671-035D-4AD243EB8E9A}"/>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61EF79D1-92C5-B298-070B-012F5646ECA3}"/>
              </a:ext>
            </a:extLst>
          </p:cNvPr>
          <p:cNvSpPr>
            <a:spLocks noGrp="1"/>
          </p:cNvSpPr>
          <p:nvPr>
            <p:ph type="dt" sz="half" idx="10"/>
          </p:nvPr>
        </p:nvSpPr>
        <p:spPr/>
        <p:txBody>
          <a:bodyPr/>
          <a:lstStyle/>
          <a:p>
            <a:fld id="{A9281169-4870-4C47-9617-CCA5A4DC1DB6}" type="datetimeFigureOut">
              <a:rPr lang="es-MX" smtClean="0"/>
              <a:t>09/09/22</a:t>
            </a:fld>
            <a:endParaRPr lang="es-MX"/>
          </a:p>
        </p:txBody>
      </p:sp>
      <p:sp>
        <p:nvSpPr>
          <p:cNvPr id="5" name="Marcador de pie de página 4">
            <a:extLst>
              <a:ext uri="{FF2B5EF4-FFF2-40B4-BE49-F238E27FC236}">
                <a16:creationId xmlns:a16="http://schemas.microsoft.com/office/drawing/2014/main" id="{C515F9CD-86A5-12B3-B26E-60AED3BD888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BC4A5B3-249F-281C-9D13-15A70E4877F5}"/>
              </a:ext>
            </a:extLst>
          </p:cNvPr>
          <p:cNvSpPr>
            <a:spLocks noGrp="1"/>
          </p:cNvSpPr>
          <p:nvPr>
            <p:ph type="sldNum" sz="quarter" idx="12"/>
          </p:nvPr>
        </p:nvSpPr>
        <p:spPr/>
        <p:txBody>
          <a:bodyPr/>
          <a:lstStyle/>
          <a:p>
            <a:fld id="{8864D01F-CDFC-6A47-BB3B-8AF5C45B3C40}" type="slidenum">
              <a:rPr lang="es-MX" smtClean="0"/>
              <a:t>‹Nº›</a:t>
            </a:fld>
            <a:endParaRPr lang="es-MX"/>
          </a:p>
        </p:txBody>
      </p:sp>
    </p:spTree>
    <p:extLst>
      <p:ext uri="{BB962C8B-B14F-4D97-AF65-F5344CB8AC3E}">
        <p14:creationId xmlns:p14="http://schemas.microsoft.com/office/powerpoint/2010/main" val="296473538"/>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34E1D1-B07B-FD14-1C9E-A9B0973347EB}"/>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id="{212ED9C1-F54F-5DB7-AE7E-04D7FFA65A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B0A1AC4E-8064-E237-339E-D17549521FB9}"/>
              </a:ext>
            </a:extLst>
          </p:cNvPr>
          <p:cNvSpPr>
            <a:spLocks noGrp="1"/>
          </p:cNvSpPr>
          <p:nvPr>
            <p:ph type="dt" sz="half" idx="10"/>
          </p:nvPr>
        </p:nvSpPr>
        <p:spPr/>
        <p:txBody>
          <a:bodyPr/>
          <a:lstStyle/>
          <a:p>
            <a:fld id="{A9281169-4870-4C47-9617-CCA5A4DC1DB6}" type="datetimeFigureOut">
              <a:rPr lang="es-MX" smtClean="0"/>
              <a:t>09/09/22</a:t>
            </a:fld>
            <a:endParaRPr lang="es-MX"/>
          </a:p>
        </p:txBody>
      </p:sp>
      <p:sp>
        <p:nvSpPr>
          <p:cNvPr id="5" name="Marcador de pie de página 4">
            <a:extLst>
              <a:ext uri="{FF2B5EF4-FFF2-40B4-BE49-F238E27FC236}">
                <a16:creationId xmlns:a16="http://schemas.microsoft.com/office/drawing/2014/main" id="{77F7E4A2-A808-801D-9DBC-4EB4B068307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F05DE2F-0C4C-1E11-307E-C6AB74BDB12A}"/>
              </a:ext>
            </a:extLst>
          </p:cNvPr>
          <p:cNvSpPr>
            <a:spLocks noGrp="1"/>
          </p:cNvSpPr>
          <p:nvPr>
            <p:ph type="sldNum" sz="quarter" idx="12"/>
          </p:nvPr>
        </p:nvSpPr>
        <p:spPr/>
        <p:txBody>
          <a:bodyPr/>
          <a:lstStyle/>
          <a:p>
            <a:fld id="{8864D01F-CDFC-6A47-BB3B-8AF5C45B3C40}" type="slidenum">
              <a:rPr lang="es-MX" smtClean="0"/>
              <a:t>‹Nº›</a:t>
            </a:fld>
            <a:endParaRPr lang="es-MX"/>
          </a:p>
        </p:txBody>
      </p:sp>
    </p:spTree>
    <p:extLst>
      <p:ext uri="{BB962C8B-B14F-4D97-AF65-F5344CB8AC3E}">
        <p14:creationId xmlns:p14="http://schemas.microsoft.com/office/powerpoint/2010/main" val="3365524152"/>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02608C-9496-A8AF-C45F-E45B48BB3700}"/>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F8CE1227-2CAD-4171-9DE7-F90B317E0764}"/>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a:extLst>
              <a:ext uri="{FF2B5EF4-FFF2-40B4-BE49-F238E27FC236}">
                <a16:creationId xmlns:a16="http://schemas.microsoft.com/office/drawing/2014/main" id="{CB8F5D0A-7DF0-5322-1423-91B775309E7A}"/>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fecha 4">
            <a:extLst>
              <a:ext uri="{FF2B5EF4-FFF2-40B4-BE49-F238E27FC236}">
                <a16:creationId xmlns:a16="http://schemas.microsoft.com/office/drawing/2014/main" id="{80113865-AD03-AFE9-D702-550DC4016BBE}"/>
              </a:ext>
            </a:extLst>
          </p:cNvPr>
          <p:cNvSpPr>
            <a:spLocks noGrp="1"/>
          </p:cNvSpPr>
          <p:nvPr>
            <p:ph type="dt" sz="half" idx="10"/>
          </p:nvPr>
        </p:nvSpPr>
        <p:spPr/>
        <p:txBody>
          <a:bodyPr/>
          <a:lstStyle/>
          <a:p>
            <a:fld id="{A9281169-4870-4C47-9617-CCA5A4DC1DB6}" type="datetimeFigureOut">
              <a:rPr lang="es-MX" smtClean="0"/>
              <a:t>09/09/22</a:t>
            </a:fld>
            <a:endParaRPr lang="es-MX"/>
          </a:p>
        </p:txBody>
      </p:sp>
      <p:sp>
        <p:nvSpPr>
          <p:cNvPr id="6" name="Marcador de pie de página 5">
            <a:extLst>
              <a:ext uri="{FF2B5EF4-FFF2-40B4-BE49-F238E27FC236}">
                <a16:creationId xmlns:a16="http://schemas.microsoft.com/office/drawing/2014/main" id="{E8273D0B-B863-4EDC-E2BE-520D301BE3F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2646DE2-20E6-44AC-500B-E04EE23E5826}"/>
              </a:ext>
            </a:extLst>
          </p:cNvPr>
          <p:cNvSpPr>
            <a:spLocks noGrp="1"/>
          </p:cNvSpPr>
          <p:nvPr>
            <p:ph type="sldNum" sz="quarter" idx="12"/>
          </p:nvPr>
        </p:nvSpPr>
        <p:spPr/>
        <p:txBody>
          <a:bodyPr/>
          <a:lstStyle/>
          <a:p>
            <a:fld id="{8864D01F-CDFC-6A47-BB3B-8AF5C45B3C40}" type="slidenum">
              <a:rPr lang="es-MX" smtClean="0"/>
              <a:t>‹Nº›</a:t>
            </a:fld>
            <a:endParaRPr lang="es-MX"/>
          </a:p>
        </p:txBody>
      </p:sp>
    </p:spTree>
    <p:extLst>
      <p:ext uri="{BB962C8B-B14F-4D97-AF65-F5344CB8AC3E}">
        <p14:creationId xmlns:p14="http://schemas.microsoft.com/office/powerpoint/2010/main" val="1595221307"/>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7BAC0A-7F11-217E-8671-D378C44061CC}"/>
              </a:ext>
            </a:extLst>
          </p:cNvPr>
          <p:cNvSpPr>
            <a:spLocks noGrp="1"/>
          </p:cNvSpPr>
          <p:nvPr>
            <p:ph type="title"/>
          </p:nvPr>
        </p:nvSpPr>
        <p:spPr>
          <a:xfrm>
            <a:off x="839788" y="365125"/>
            <a:ext cx="10515600" cy="1325563"/>
          </a:xfrm>
        </p:spPr>
        <p:txBody>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0F2541B8-E9B7-7065-44A1-8BAC8EEC69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9508F334-8036-37FD-1619-5BB4D694B822}"/>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a:extLst>
              <a:ext uri="{FF2B5EF4-FFF2-40B4-BE49-F238E27FC236}">
                <a16:creationId xmlns:a16="http://schemas.microsoft.com/office/drawing/2014/main" id="{A919EB9A-28C2-6259-5FA0-EA3F2D7EE9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D34AE2F7-AECD-14E2-3D7B-D054194B85FC}"/>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a:extLst>
              <a:ext uri="{FF2B5EF4-FFF2-40B4-BE49-F238E27FC236}">
                <a16:creationId xmlns:a16="http://schemas.microsoft.com/office/drawing/2014/main" id="{490F7DAB-3CAE-D5A6-AF6C-894411E1FC22}"/>
              </a:ext>
            </a:extLst>
          </p:cNvPr>
          <p:cNvSpPr>
            <a:spLocks noGrp="1"/>
          </p:cNvSpPr>
          <p:nvPr>
            <p:ph type="dt" sz="half" idx="10"/>
          </p:nvPr>
        </p:nvSpPr>
        <p:spPr/>
        <p:txBody>
          <a:bodyPr/>
          <a:lstStyle/>
          <a:p>
            <a:fld id="{A9281169-4870-4C47-9617-CCA5A4DC1DB6}" type="datetimeFigureOut">
              <a:rPr lang="es-MX" smtClean="0"/>
              <a:t>09/09/22</a:t>
            </a:fld>
            <a:endParaRPr lang="es-MX"/>
          </a:p>
        </p:txBody>
      </p:sp>
      <p:sp>
        <p:nvSpPr>
          <p:cNvPr id="8" name="Marcador de pie de página 7">
            <a:extLst>
              <a:ext uri="{FF2B5EF4-FFF2-40B4-BE49-F238E27FC236}">
                <a16:creationId xmlns:a16="http://schemas.microsoft.com/office/drawing/2014/main" id="{9DEA1689-E972-FF58-4D32-FA662BCF447C}"/>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AEC66716-8E16-5656-64A5-52E3F453A1C5}"/>
              </a:ext>
            </a:extLst>
          </p:cNvPr>
          <p:cNvSpPr>
            <a:spLocks noGrp="1"/>
          </p:cNvSpPr>
          <p:nvPr>
            <p:ph type="sldNum" sz="quarter" idx="12"/>
          </p:nvPr>
        </p:nvSpPr>
        <p:spPr/>
        <p:txBody>
          <a:bodyPr/>
          <a:lstStyle/>
          <a:p>
            <a:fld id="{8864D01F-CDFC-6A47-BB3B-8AF5C45B3C40}" type="slidenum">
              <a:rPr lang="es-MX" smtClean="0"/>
              <a:t>‹Nº›</a:t>
            </a:fld>
            <a:endParaRPr lang="es-MX"/>
          </a:p>
        </p:txBody>
      </p:sp>
    </p:spTree>
    <p:extLst>
      <p:ext uri="{BB962C8B-B14F-4D97-AF65-F5344CB8AC3E}">
        <p14:creationId xmlns:p14="http://schemas.microsoft.com/office/powerpoint/2010/main" val="29420223"/>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2A9423-7ADF-D1CD-E4F7-C8D70B67984D}"/>
              </a:ext>
            </a:extLst>
          </p:cNvPr>
          <p:cNvSpPr>
            <a:spLocks noGrp="1"/>
          </p:cNvSpPr>
          <p:nvPr>
            <p:ph type="title"/>
          </p:nvPr>
        </p:nvSpPr>
        <p:spPr/>
        <p:txBody>
          <a:bodyPr/>
          <a:lstStyle/>
          <a:p>
            <a:r>
              <a:rPr lang="es-MX"/>
              <a:t>Haz clic para modificar el estilo de título del patrón</a:t>
            </a:r>
          </a:p>
        </p:txBody>
      </p:sp>
      <p:sp>
        <p:nvSpPr>
          <p:cNvPr id="3" name="Marcador de fecha 2">
            <a:extLst>
              <a:ext uri="{FF2B5EF4-FFF2-40B4-BE49-F238E27FC236}">
                <a16:creationId xmlns:a16="http://schemas.microsoft.com/office/drawing/2014/main" id="{88D58DBB-BB87-E819-F41D-163EEBA6B38C}"/>
              </a:ext>
            </a:extLst>
          </p:cNvPr>
          <p:cNvSpPr>
            <a:spLocks noGrp="1"/>
          </p:cNvSpPr>
          <p:nvPr>
            <p:ph type="dt" sz="half" idx="10"/>
          </p:nvPr>
        </p:nvSpPr>
        <p:spPr/>
        <p:txBody>
          <a:bodyPr/>
          <a:lstStyle/>
          <a:p>
            <a:fld id="{A9281169-4870-4C47-9617-CCA5A4DC1DB6}" type="datetimeFigureOut">
              <a:rPr lang="es-MX" smtClean="0"/>
              <a:t>09/09/22</a:t>
            </a:fld>
            <a:endParaRPr lang="es-MX"/>
          </a:p>
        </p:txBody>
      </p:sp>
      <p:sp>
        <p:nvSpPr>
          <p:cNvPr id="4" name="Marcador de pie de página 3">
            <a:extLst>
              <a:ext uri="{FF2B5EF4-FFF2-40B4-BE49-F238E27FC236}">
                <a16:creationId xmlns:a16="http://schemas.microsoft.com/office/drawing/2014/main" id="{EB33756F-1012-2052-7826-70441EAA9D1B}"/>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8A5463D6-2FEA-8434-DBA7-FC54AF227BB7}"/>
              </a:ext>
            </a:extLst>
          </p:cNvPr>
          <p:cNvSpPr>
            <a:spLocks noGrp="1"/>
          </p:cNvSpPr>
          <p:nvPr>
            <p:ph type="sldNum" sz="quarter" idx="12"/>
          </p:nvPr>
        </p:nvSpPr>
        <p:spPr/>
        <p:txBody>
          <a:bodyPr/>
          <a:lstStyle/>
          <a:p>
            <a:fld id="{8864D01F-CDFC-6A47-BB3B-8AF5C45B3C40}" type="slidenum">
              <a:rPr lang="es-MX" smtClean="0"/>
              <a:t>‹Nº›</a:t>
            </a:fld>
            <a:endParaRPr lang="es-MX"/>
          </a:p>
        </p:txBody>
      </p:sp>
    </p:spTree>
    <p:extLst>
      <p:ext uri="{BB962C8B-B14F-4D97-AF65-F5344CB8AC3E}">
        <p14:creationId xmlns:p14="http://schemas.microsoft.com/office/powerpoint/2010/main" val="1423058760"/>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A1F6F96-D755-C4E6-D053-B6681B7A8EBF}"/>
              </a:ext>
            </a:extLst>
          </p:cNvPr>
          <p:cNvSpPr>
            <a:spLocks noGrp="1"/>
          </p:cNvSpPr>
          <p:nvPr>
            <p:ph type="dt" sz="half" idx="10"/>
          </p:nvPr>
        </p:nvSpPr>
        <p:spPr/>
        <p:txBody>
          <a:bodyPr/>
          <a:lstStyle/>
          <a:p>
            <a:fld id="{A9281169-4870-4C47-9617-CCA5A4DC1DB6}" type="datetimeFigureOut">
              <a:rPr lang="es-MX" smtClean="0"/>
              <a:t>09/09/22</a:t>
            </a:fld>
            <a:endParaRPr lang="es-MX"/>
          </a:p>
        </p:txBody>
      </p:sp>
      <p:sp>
        <p:nvSpPr>
          <p:cNvPr id="3" name="Marcador de pie de página 2">
            <a:extLst>
              <a:ext uri="{FF2B5EF4-FFF2-40B4-BE49-F238E27FC236}">
                <a16:creationId xmlns:a16="http://schemas.microsoft.com/office/drawing/2014/main" id="{457DF292-C2ED-FADA-4BCF-E8A9D2C1F40D}"/>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8859556-0081-6DB8-16C6-90B1F0CF8BC7}"/>
              </a:ext>
            </a:extLst>
          </p:cNvPr>
          <p:cNvSpPr>
            <a:spLocks noGrp="1"/>
          </p:cNvSpPr>
          <p:nvPr>
            <p:ph type="sldNum" sz="quarter" idx="12"/>
          </p:nvPr>
        </p:nvSpPr>
        <p:spPr/>
        <p:txBody>
          <a:bodyPr/>
          <a:lstStyle/>
          <a:p>
            <a:fld id="{8864D01F-CDFC-6A47-BB3B-8AF5C45B3C40}" type="slidenum">
              <a:rPr lang="es-MX" smtClean="0"/>
              <a:t>‹Nº›</a:t>
            </a:fld>
            <a:endParaRPr lang="es-MX"/>
          </a:p>
        </p:txBody>
      </p:sp>
    </p:spTree>
    <p:extLst>
      <p:ext uri="{BB962C8B-B14F-4D97-AF65-F5344CB8AC3E}">
        <p14:creationId xmlns:p14="http://schemas.microsoft.com/office/powerpoint/2010/main" val="3638194609"/>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7C3F9-BCC8-1BCB-3B30-6EE5DA15ADF0}"/>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05802650-ABCF-3BC9-FF37-6867428BCB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a:extLst>
              <a:ext uri="{FF2B5EF4-FFF2-40B4-BE49-F238E27FC236}">
                <a16:creationId xmlns:a16="http://schemas.microsoft.com/office/drawing/2014/main" id="{9733FB4C-B14D-682B-DB9D-B9E681608B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00E025B0-9BEA-D20A-9274-BE29A1186E0C}"/>
              </a:ext>
            </a:extLst>
          </p:cNvPr>
          <p:cNvSpPr>
            <a:spLocks noGrp="1"/>
          </p:cNvSpPr>
          <p:nvPr>
            <p:ph type="dt" sz="half" idx="10"/>
          </p:nvPr>
        </p:nvSpPr>
        <p:spPr/>
        <p:txBody>
          <a:bodyPr/>
          <a:lstStyle/>
          <a:p>
            <a:fld id="{A9281169-4870-4C47-9617-CCA5A4DC1DB6}" type="datetimeFigureOut">
              <a:rPr lang="es-MX" smtClean="0"/>
              <a:t>09/09/22</a:t>
            </a:fld>
            <a:endParaRPr lang="es-MX"/>
          </a:p>
        </p:txBody>
      </p:sp>
      <p:sp>
        <p:nvSpPr>
          <p:cNvPr id="6" name="Marcador de pie de página 5">
            <a:extLst>
              <a:ext uri="{FF2B5EF4-FFF2-40B4-BE49-F238E27FC236}">
                <a16:creationId xmlns:a16="http://schemas.microsoft.com/office/drawing/2014/main" id="{137227D3-1714-6C02-58FA-4991974D798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3F9C118E-44CA-7CDC-A4E2-358E11AE69A5}"/>
              </a:ext>
            </a:extLst>
          </p:cNvPr>
          <p:cNvSpPr>
            <a:spLocks noGrp="1"/>
          </p:cNvSpPr>
          <p:nvPr>
            <p:ph type="sldNum" sz="quarter" idx="12"/>
          </p:nvPr>
        </p:nvSpPr>
        <p:spPr/>
        <p:txBody>
          <a:bodyPr/>
          <a:lstStyle/>
          <a:p>
            <a:fld id="{8864D01F-CDFC-6A47-BB3B-8AF5C45B3C40}" type="slidenum">
              <a:rPr lang="es-MX" smtClean="0"/>
              <a:t>‹Nº›</a:t>
            </a:fld>
            <a:endParaRPr lang="es-MX"/>
          </a:p>
        </p:txBody>
      </p:sp>
    </p:spTree>
    <p:extLst>
      <p:ext uri="{BB962C8B-B14F-4D97-AF65-F5344CB8AC3E}">
        <p14:creationId xmlns:p14="http://schemas.microsoft.com/office/powerpoint/2010/main" val="18871005"/>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12CD3D-9C52-47A7-9203-90C108283D3B}"/>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posición de imagen 2">
            <a:extLst>
              <a:ext uri="{FF2B5EF4-FFF2-40B4-BE49-F238E27FC236}">
                <a16:creationId xmlns:a16="http://schemas.microsoft.com/office/drawing/2014/main" id="{A3A8A6F5-8A7A-BB39-01E1-561FB105EF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2C618C43-9D71-7757-EE4C-3BD8924254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AB521F89-49F8-8B63-109B-69545C19939D}"/>
              </a:ext>
            </a:extLst>
          </p:cNvPr>
          <p:cNvSpPr>
            <a:spLocks noGrp="1"/>
          </p:cNvSpPr>
          <p:nvPr>
            <p:ph type="dt" sz="half" idx="10"/>
          </p:nvPr>
        </p:nvSpPr>
        <p:spPr/>
        <p:txBody>
          <a:bodyPr/>
          <a:lstStyle/>
          <a:p>
            <a:fld id="{A9281169-4870-4C47-9617-CCA5A4DC1DB6}" type="datetimeFigureOut">
              <a:rPr lang="es-MX" smtClean="0"/>
              <a:t>09/09/22</a:t>
            </a:fld>
            <a:endParaRPr lang="es-MX"/>
          </a:p>
        </p:txBody>
      </p:sp>
      <p:sp>
        <p:nvSpPr>
          <p:cNvPr id="6" name="Marcador de pie de página 5">
            <a:extLst>
              <a:ext uri="{FF2B5EF4-FFF2-40B4-BE49-F238E27FC236}">
                <a16:creationId xmlns:a16="http://schemas.microsoft.com/office/drawing/2014/main" id="{72F5B9B7-BEE0-A2DB-61D7-D036B3EAADE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754E7A3E-C0A6-D6EC-ECEA-FD79DEA71855}"/>
              </a:ext>
            </a:extLst>
          </p:cNvPr>
          <p:cNvSpPr>
            <a:spLocks noGrp="1"/>
          </p:cNvSpPr>
          <p:nvPr>
            <p:ph type="sldNum" sz="quarter" idx="12"/>
          </p:nvPr>
        </p:nvSpPr>
        <p:spPr/>
        <p:txBody>
          <a:bodyPr/>
          <a:lstStyle/>
          <a:p>
            <a:fld id="{8864D01F-CDFC-6A47-BB3B-8AF5C45B3C40}" type="slidenum">
              <a:rPr lang="es-MX" smtClean="0"/>
              <a:t>‹Nº›</a:t>
            </a:fld>
            <a:endParaRPr lang="es-MX"/>
          </a:p>
        </p:txBody>
      </p:sp>
    </p:spTree>
    <p:extLst>
      <p:ext uri="{BB962C8B-B14F-4D97-AF65-F5344CB8AC3E}">
        <p14:creationId xmlns:p14="http://schemas.microsoft.com/office/powerpoint/2010/main" val="1947718480"/>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C7E8253-1BC4-423C-CDD4-0F4A61C51A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3663EB2A-2F5B-F3F9-D916-B1077488CB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C670BFBF-D695-EC28-E2E3-386D23069F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281169-4870-4C47-9617-CCA5A4DC1DB6}" type="datetimeFigureOut">
              <a:rPr lang="es-MX" smtClean="0"/>
              <a:t>09/09/22</a:t>
            </a:fld>
            <a:endParaRPr lang="es-MX"/>
          </a:p>
        </p:txBody>
      </p:sp>
      <p:sp>
        <p:nvSpPr>
          <p:cNvPr id="5" name="Marcador de pie de página 4">
            <a:extLst>
              <a:ext uri="{FF2B5EF4-FFF2-40B4-BE49-F238E27FC236}">
                <a16:creationId xmlns:a16="http://schemas.microsoft.com/office/drawing/2014/main" id="{56FABE53-7A0B-2BD6-C2EF-91394070D0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6565AA74-BEC7-AD39-2C76-C62A524A05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64D01F-CDFC-6A47-BB3B-8AF5C45B3C40}" type="slidenum">
              <a:rPr lang="es-MX" smtClean="0"/>
              <a:t>‹Nº›</a:t>
            </a:fld>
            <a:endParaRPr lang="es-MX"/>
          </a:p>
        </p:txBody>
      </p:sp>
    </p:spTree>
    <p:extLst>
      <p:ext uri="{BB962C8B-B14F-4D97-AF65-F5344CB8AC3E}">
        <p14:creationId xmlns:p14="http://schemas.microsoft.com/office/powerpoint/2010/main" val="438400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image" Target="../media/image8.svg"/><Relationship Id="rId18" Type="http://schemas.openxmlformats.org/officeDocument/2006/relationships/image" Target="../media/image11.png"/><Relationship Id="rId26" Type="http://schemas.openxmlformats.org/officeDocument/2006/relationships/slide" Target="slide8.xml"/><Relationship Id="rId3" Type="http://schemas.openxmlformats.org/officeDocument/2006/relationships/image" Target="../media/image2.png"/><Relationship Id="rId21" Type="http://schemas.openxmlformats.org/officeDocument/2006/relationships/image" Target="../media/image13.png"/><Relationship Id="rId7" Type="http://schemas.openxmlformats.org/officeDocument/2006/relationships/image" Target="../media/image4.svg"/><Relationship Id="rId12" Type="http://schemas.openxmlformats.org/officeDocument/2006/relationships/image" Target="../media/image7.png"/><Relationship Id="rId17" Type="http://schemas.openxmlformats.org/officeDocument/2006/relationships/slide" Target="slide5.xml"/><Relationship Id="rId25" Type="http://schemas.openxmlformats.org/officeDocument/2006/relationships/image" Target="../media/image16.svg"/><Relationship Id="rId2" Type="http://schemas.openxmlformats.org/officeDocument/2006/relationships/image" Target="../media/image1.jpeg"/><Relationship Id="rId16" Type="http://schemas.openxmlformats.org/officeDocument/2006/relationships/image" Target="../media/image10.svg"/><Relationship Id="rId20" Type="http://schemas.openxmlformats.org/officeDocument/2006/relationships/slide" Target="slide7.xml"/><Relationship Id="rId29" Type="http://schemas.openxmlformats.org/officeDocument/2006/relationships/slide" Target="slide9.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slide" Target="slide3.xml"/><Relationship Id="rId24" Type="http://schemas.openxmlformats.org/officeDocument/2006/relationships/image" Target="../media/image15.png"/><Relationship Id="rId5" Type="http://schemas.openxmlformats.org/officeDocument/2006/relationships/slide" Target="slide1.xml"/><Relationship Id="rId15" Type="http://schemas.openxmlformats.org/officeDocument/2006/relationships/image" Target="../media/image9.png"/><Relationship Id="rId23" Type="http://schemas.openxmlformats.org/officeDocument/2006/relationships/slide" Target="slide6.xml"/><Relationship Id="rId28" Type="http://schemas.openxmlformats.org/officeDocument/2006/relationships/image" Target="../media/image18.svg"/><Relationship Id="rId10" Type="http://schemas.openxmlformats.org/officeDocument/2006/relationships/image" Target="../media/image6.svg"/><Relationship Id="rId19" Type="http://schemas.openxmlformats.org/officeDocument/2006/relationships/image" Target="../media/image12.svg"/><Relationship Id="rId31" Type="http://schemas.openxmlformats.org/officeDocument/2006/relationships/image" Target="../media/image20.svg"/><Relationship Id="rId4" Type="http://schemas.openxmlformats.org/officeDocument/2006/relationships/slide" Target="slide16.xml"/><Relationship Id="rId9" Type="http://schemas.openxmlformats.org/officeDocument/2006/relationships/image" Target="../media/image5.png"/><Relationship Id="rId14" Type="http://schemas.openxmlformats.org/officeDocument/2006/relationships/slide" Target="slide4.xml"/><Relationship Id="rId22" Type="http://schemas.openxmlformats.org/officeDocument/2006/relationships/image" Target="../media/image14.svg"/><Relationship Id="rId27" Type="http://schemas.openxmlformats.org/officeDocument/2006/relationships/image" Target="../media/image17.png"/><Relationship Id="rId30" Type="http://schemas.openxmlformats.org/officeDocument/2006/relationships/image" Target="../media/image19.png"/></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7.png"/><Relationship Id="rId18" Type="http://schemas.openxmlformats.org/officeDocument/2006/relationships/slide" Target="slide5.xml"/><Relationship Id="rId26" Type="http://schemas.openxmlformats.org/officeDocument/2006/relationships/image" Target="../media/image16.svg"/><Relationship Id="rId3" Type="http://schemas.openxmlformats.org/officeDocument/2006/relationships/image" Target="../media/image35.png"/><Relationship Id="rId21" Type="http://schemas.openxmlformats.org/officeDocument/2006/relationships/slide" Target="slide7.xml"/><Relationship Id="rId7" Type="http://schemas.openxmlformats.org/officeDocument/2006/relationships/image" Target="../media/image22.png"/><Relationship Id="rId12" Type="http://schemas.openxmlformats.org/officeDocument/2006/relationships/slide" Target="slide3.xml"/><Relationship Id="rId17" Type="http://schemas.openxmlformats.org/officeDocument/2006/relationships/image" Target="../media/image10.svg"/><Relationship Id="rId25" Type="http://schemas.openxmlformats.org/officeDocument/2006/relationships/image" Target="../media/image15.png"/><Relationship Id="rId2" Type="http://schemas.openxmlformats.org/officeDocument/2006/relationships/image" Target="../media/image1.jpeg"/><Relationship Id="rId16" Type="http://schemas.openxmlformats.org/officeDocument/2006/relationships/image" Target="../media/image9.png"/><Relationship Id="rId20" Type="http://schemas.openxmlformats.org/officeDocument/2006/relationships/image" Target="../media/image12.svg"/><Relationship Id="rId29"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image" Target="../media/image6.svg"/><Relationship Id="rId24" Type="http://schemas.openxmlformats.org/officeDocument/2006/relationships/slide" Target="slide6.xml"/><Relationship Id="rId32" Type="http://schemas.openxmlformats.org/officeDocument/2006/relationships/image" Target="../media/image20.svg"/><Relationship Id="rId5" Type="http://schemas.openxmlformats.org/officeDocument/2006/relationships/slide" Target="slide16.xml"/><Relationship Id="rId15" Type="http://schemas.openxmlformats.org/officeDocument/2006/relationships/slide" Target="slide4.xml"/><Relationship Id="rId23" Type="http://schemas.openxmlformats.org/officeDocument/2006/relationships/image" Target="../media/image14.svg"/><Relationship Id="rId28" Type="http://schemas.openxmlformats.org/officeDocument/2006/relationships/image" Target="../media/image17.png"/><Relationship Id="rId10" Type="http://schemas.openxmlformats.org/officeDocument/2006/relationships/image" Target="../media/image5.png"/><Relationship Id="rId19" Type="http://schemas.openxmlformats.org/officeDocument/2006/relationships/image" Target="../media/image11.png"/><Relationship Id="rId31" Type="http://schemas.openxmlformats.org/officeDocument/2006/relationships/image" Target="../media/image19.png"/><Relationship Id="rId4" Type="http://schemas.openxmlformats.org/officeDocument/2006/relationships/image" Target="../media/image36.jpeg"/><Relationship Id="rId9" Type="http://schemas.openxmlformats.org/officeDocument/2006/relationships/slide" Target="slide2.xml"/><Relationship Id="rId14" Type="http://schemas.openxmlformats.org/officeDocument/2006/relationships/image" Target="../media/image8.svg"/><Relationship Id="rId22" Type="http://schemas.openxmlformats.org/officeDocument/2006/relationships/image" Target="../media/image13.png"/><Relationship Id="rId27" Type="http://schemas.openxmlformats.org/officeDocument/2006/relationships/slide" Target="slide8.xml"/><Relationship Id="rId30" Type="http://schemas.openxmlformats.org/officeDocument/2006/relationships/slide" Target="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7.png"/><Relationship Id="rId18" Type="http://schemas.openxmlformats.org/officeDocument/2006/relationships/slide" Target="slide5.xml"/><Relationship Id="rId26" Type="http://schemas.openxmlformats.org/officeDocument/2006/relationships/image" Target="../media/image16.svg"/><Relationship Id="rId3" Type="http://schemas.openxmlformats.org/officeDocument/2006/relationships/image" Target="../media/image1.jpeg"/><Relationship Id="rId21" Type="http://schemas.openxmlformats.org/officeDocument/2006/relationships/slide" Target="slide7.xml"/><Relationship Id="rId7" Type="http://schemas.openxmlformats.org/officeDocument/2006/relationships/image" Target="../media/image22.png"/><Relationship Id="rId12" Type="http://schemas.openxmlformats.org/officeDocument/2006/relationships/slide" Target="slide3.xml"/><Relationship Id="rId17" Type="http://schemas.openxmlformats.org/officeDocument/2006/relationships/image" Target="../media/image10.svg"/><Relationship Id="rId25"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9.png"/><Relationship Id="rId20" Type="http://schemas.openxmlformats.org/officeDocument/2006/relationships/image" Target="../media/image12.svg"/><Relationship Id="rId29"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image" Target="../media/image6.svg"/><Relationship Id="rId24" Type="http://schemas.openxmlformats.org/officeDocument/2006/relationships/slide" Target="slide6.xml"/><Relationship Id="rId32" Type="http://schemas.openxmlformats.org/officeDocument/2006/relationships/image" Target="../media/image20.svg"/><Relationship Id="rId5" Type="http://schemas.openxmlformats.org/officeDocument/2006/relationships/slide" Target="slide16.xml"/><Relationship Id="rId15" Type="http://schemas.openxmlformats.org/officeDocument/2006/relationships/slide" Target="slide4.xml"/><Relationship Id="rId23" Type="http://schemas.openxmlformats.org/officeDocument/2006/relationships/image" Target="../media/image14.svg"/><Relationship Id="rId28" Type="http://schemas.openxmlformats.org/officeDocument/2006/relationships/image" Target="../media/image17.png"/><Relationship Id="rId10" Type="http://schemas.openxmlformats.org/officeDocument/2006/relationships/image" Target="../media/image5.png"/><Relationship Id="rId19" Type="http://schemas.openxmlformats.org/officeDocument/2006/relationships/image" Target="../media/image11.png"/><Relationship Id="rId31" Type="http://schemas.openxmlformats.org/officeDocument/2006/relationships/image" Target="../media/image19.png"/><Relationship Id="rId4" Type="http://schemas.openxmlformats.org/officeDocument/2006/relationships/image" Target="../media/image37.png"/><Relationship Id="rId9" Type="http://schemas.openxmlformats.org/officeDocument/2006/relationships/slide" Target="slide2.xml"/><Relationship Id="rId14" Type="http://schemas.openxmlformats.org/officeDocument/2006/relationships/image" Target="../media/image8.svg"/><Relationship Id="rId22" Type="http://schemas.openxmlformats.org/officeDocument/2006/relationships/image" Target="../media/image13.png"/><Relationship Id="rId27" Type="http://schemas.openxmlformats.org/officeDocument/2006/relationships/slide" Target="slide8.xml"/><Relationship Id="rId30" Type="http://schemas.openxmlformats.org/officeDocument/2006/relationships/slide" Target="slide9.xml"/></Relationships>
</file>

<file path=ppt/slides/_rels/slide12.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image" Target="../media/image8.svg"/><Relationship Id="rId18" Type="http://schemas.openxmlformats.org/officeDocument/2006/relationships/image" Target="../media/image11.png"/><Relationship Id="rId26" Type="http://schemas.openxmlformats.org/officeDocument/2006/relationships/slide" Target="slide8.xml"/><Relationship Id="rId3" Type="http://schemas.openxmlformats.org/officeDocument/2006/relationships/image" Target="../media/image38.png"/><Relationship Id="rId21" Type="http://schemas.openxmlformats.org/officeDocument/2006/relationships/image" Target="../media/image13.png"/><Relationship Id="rId7" Type="http://schemas.openxmlformats.org/officeDocument/2006/relationships/image" Target="../media/image23.svg"/><Relationship Id="rId12" Type="http://schemas.openxmlformats.org/officeDocument/2006/relationships/image" Target="../media/image7.png"/><Relationship Id="rId17" Type="http://schemas.openxmlformats.org/officeDocument/2006/relationships/slide" Target="slide5.xml"/><Relationship Id="rId25" Type="http://schemas.openxmlformats.org/officeDocument/2006/relationships/image" Target="../media/image16.svg"/><Relationship Id="rId2" Type="http://schemas.openxmlformats.org/officeDocument/2006/relationships/image" Target="../media/image1.jpeg"/><Relationship Id="rId16" Type="http://schemas.openxmlformats.org/officeDocument/2006/relationships/image" Target="../media/image10.svg"/><Relationship Id="rId20" Type="http://schemas.openxmlformats.org/officeDocument/2006/relationships/slide" Target="slide7.xml"/><Relationship Id="rId29" Type="http://schemas.openxmlformats.org/officeDocument/2006/relationships/slide" Target="slide9.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slide" Target="slide3.xml"/><Relationship Id="rId24" Type="http://schemas.openxmlformats.org/officeDocument/2006/relationships/image" Target="../media/image15.png"/><Relationship Id="rId5" Type="http://schemas.openxmlformats.org/officeDocument/2006/relationships/slide" Target="slide1.xml"/><Relationship Id="rId15" Type="http://schemas.openxmlformats.org/officeDocument/2006/relationships/image" Target="../media/image9.png"/><Relationship Id="rId23" Type="http://schemas.openxmlformats.org/officeDocument/2006/relationships/slide" Target="slide6.xml"/><Relationship Id="rId28" Type="http://schemas.openxmlformats.org/officeDocument/2006/relationships/image" Target="../media/image18.svg"/><Relationship Id="rId10" Type="http://schemas.openxmlformats.org/officeDocument/2006/relationships/image" Target="../media/image6.svg"/><Relationship Id="rId19" Type="http://schemas.openxmlformats.org/officeDocument/2006/relationships/image" Target="../media/image12.svg"/><Relationship Id="rId31" Type="http://schemas.openxmlformats.org/officeDocument/2006/relationships/image" Target="../media/image20.svg"/><Relationship Id="rId4" Type="http://schemas.openxmlformats.org/officeDocument/2006/relationships/slide" Target="slide16.xml"/><Relationship Id="rId9" Type="http://schemas.openxmlformats.org/officeDocument/2006/relationships/image" Target="../media/image5.png"/><Relationship Id="rId14" Type="http://schemas.openxmlformats.org/officeDocument/2006/relationships/slide" Target="slide4.xml"/><Relationship Id="rId22" Type="http://schemas.openxmlformats.org/officeDocument/2006/relationships/image" Target="../media/image14.svg"/><Relationship Id="rId27" Type="http://schemas.openxmlformats.org/officeDocument/2006/relationships/image" Target="../media/image17.png"/><Relationship Id="rId30" Type="http://schemas.openxmlformats.org/officeDocument/2006/relationships/image" Target="../media/image19.png"/></Relationships>
</file>

<file path=ppt/slides/_rels/slide13.xml.rels><?xml version="1.0" encoding="UTF-8" standalone="yes"?>
<Relationships xmlns="http://schemas.openxmlformats.org/package/2006/relationships"><Relationship Id="rId13" Type="http://schemas.openxmlformats.org/officeDocument/2006/relationships/slide" Target="slide3.xml"/><Relationship Id="rId18" Type="http://schemas.openxmlformats.org/officeDocument/2006/relationships/image" Target="../media/image10.svg"/><Relationship Id="rId26" Type="http://schemas.openxmlformats.org/officeDocument/2006/relationships/image" Target="../media/image15.png"/><Relationship Id="rId3" Type="http://schemas.openxmlformats.org/officeDocument/2006/relationships/image" Target="../media/image39.png"/><Relationship Id="rId21" Type="http://schemas.openxmlformats.org/officeDocument/2006/relationships/image" Target="../media/image12.svg"/><Relationship Id="rId7" Type="http://schemas.openxmlformats.org/officeDocument/2006/relationships/slide" Target="slide1.xml"/><Relationship Id="rId12" Type="http://schemas.openxmlformats.org/officeDocument/2006/relationships/image" Target="../media/image6.svg"/><Relationship Id="rId17" Type="http://schemas.openxmlformats.org/officeDocument/2006/relationships/image" Target="../media/image9.png"/><Relationship Id="rId25" Type="http://schemas.openxmlformats.org/officeDocument/2006/relationships/slide" Target="slide6.xml"/><Relationship Id="rId33" Type="http://schemas.openxmlformats.org/officeDocument/2006/relationships/image" Target="../media/image20.svg"/><Relationship Id="rId2" Type="http://schemas.openxmlformats.org/officeDocument/2006/relationships/image" Target="../media/image1.jpeg"/><Relationship Id="rId16" Type="http://schemas.openxmlformats.org/officeDocument/2006/relationships/slide" Target="slide4.xml"/><Relationship Id="rId20" Type="http://schemas.openxmlformats.org/officeDocument/2006/relationships/image" Target="../media/image11.png"/><Relationship Id="rId29"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5.png"/><Relationship Id="rId24" Type="http://schemas.openxmlformats.org/officeDocument/2006/relationships/image" Target="../media/image14.svg"/><Relationship Id="rId32" Type="http://schemas.openxmlformats.org/officeDocument/2006/relationships/image" Target="../media/image19.png"/><Relationship Id="rId5" Type="http://schemas.openxmlformats.org/officeDocument/2006/relationships/image" Target="../media/image41.png"/><Relationship Id="rId15" Type="http://schemas.openxmlformats.org/officeDocument/2006/relationships/image" Target="../media/image8.svg"/><Relationship Id="rId23" Type="http://schemas.openxmlformats.org/officeDocument/2006/relationships/image" Target="../media/image13.png"/><Relationship Id="rId28" Type="http://schemas.openxmlformats.org/officeDocument/2006/relationships/slide" Target="slide8.xml"/><Relationship Id="rId10" Type="http://schemas.openxmlformats.org/officeDocument/2006/relationships/slide" Target="slide2.xml"/><Relationship Id="rId19" Type="http://schemas.openxmlformats.org/officeDocument/2006/relationships/slide" Target="slide5.xml"/><Relationship Id="rId31" Type="http://schemas.openxmlformats.org/officeDocument/2006/relationships/slide" Target="slide9.xml"/><Relationship Id="rId4" Type="http://schemas.openxmlformats.org/officeDocument/2006/relationships/image" Target="../media/image40.png"/><Relationship Id="rId9" Type="http://schemas.openxmlformats.org/officeDocument/2006/relationships/image" Target="../media/image23.svg"/><Relationship Id="rId14" Type="http://schemas.openxmlformats.org/officeDocument/2006/relationships/image" Target="../media/image7.png"/><Relationship Id="rId22" Type="http://schemas.openxmlformats.org/officeDocument/2006/relationships/slide" Target="slide7.xml"/><Relationship Id="rId27" Type="http://schemas.openxmlformats.org/officeDocument/2006/relationships/image" Target="../media/image16.svg"/><Relationship Id="rId30" Type="http://schemas.openxmlformats.org/officeDocument/2006/relationships/image" Target="../media/image18.svg"/><Relationship Id="rId8"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7.png"/><Relationship Id="rId18" Type="http://schemas.openxmlformats.org/officeDocument/2006/relationships/slide" Target="slide5.xml"/><Relationship Id="rId26" Type="http://schemas.openxmlformats.org/officeDocument/2006/relationships/image" Target="../media/image16.svg"/><Relationship Id="rId3" Type="http://schemas.openxmlformats.org/officeDocument/2006/relationships/image" Target="../media/image42.png"/><Relationship Id="rId21" Type="http://schemas.openxmlformats.org/officeDocument/2006/relationships/slide" Target="slide7.xml"/><Relationship Id="rId7" Type="http://schemas.openxmlformats.org/officeDocument/2006/relationships/image" Target="../media/image22.png"/><Relationship Id="rId12" Type="http://schemas.openxmlformats.org/officeDocument/2006/relationships/slide" Target="slide3.xml"/><Relationship Id="rId17" Type="http://schemas.openxmlformats.org/officeDocument/2006/relationships/image" Target="../media/image10.svg"/><Relationship Id="rId25" Type="http://schemas.openxmlformats.org/officeDocument/2006/relationships/image" Target="../media/image15.png"/><Relationship Id="rId2" Type="http://schemas.openxmlformats.org/officeDocument/2006/relationships/image" Target="../media/image1.jpeg"/><Relationship Id="rId16" Type="http://schemas.openxmlformats.org/officeDocument/2006/relationships/image" Target="../media/image9.png"/><Relationship Id="rId20" Type="http://schemas.openxmlformats.org/officeDocument/2006/relationships/image" Target="../media/image12.svg"/><Relationship Id="rId29"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image" Target="../media/image6.svg"/><Relationship Id="rId24" Type="http://schemas.openxmlformats.org/officeDocument/2006/relationships/slide" Target="slide6.xml"/><Relationship Id="rId32" Type="http://schemas.openxmlformats.org/officeDocument/2006/relationships/image" Target="../media/image20.svg"/><Relationship Id="rId5" Type="http://schemas.openxmlformats.org/officeDocument/2006/relationships/slide" Target="slide16.xml"/><Relationship Id="rId15" Type="http://schemas.openxmlformats.org/officeDocument/2006/relationships/slide" Target="slide4.xml"/><Relationship Id="rId23" Type="http://schemas.openxmlformats.org/officeDocument/2006/relationships/image" Target="../media/image14.svg"/><Relationship Id="rId28" Type="http://schemas.openxmlformats.org/officeDocument/2006/relationships/image" Target="../media/image17.png"/><Relationship Id="rId10" Type="http://schemas.openxmlformats.org/officeDocument/2006/relationships/image" Target="../media/image5.png"/><Relationship Id="rId19" Type="http://schemas.openxmlformats.org/officeDocument/2006/relationships/image" Target="../media/image11.png"/><Relationship Id="rId31" Type="http://schemas.openxmlformats.org/officeDocument/2006/relationships/image" Target="../media/image19.png"/><Relationship Id="rId4" Type="http://schemas.openxmlformats.org/officeDocument/2006/relationships/image" Target="../media/image43.png"/><Relationship Id="rId9" Type="http://schemas.openxmlformats.org/officeDocument/2006/relationships/slide" Target="slide2.xml"/><Relationship Id="rId14" Type="http://schemas.openxmlformats.org/officeDocument/2006/relationships/image" Target="../media/image8.svg"/><Relationship Id="rId22" Type="http://schemas.openxmlformats.org/officeDocument/2006/relationships/image" Target="../media/image13.png"/><Relationship Id="rId27" Type="http://schemas.openxmlformats.org/officeDocument/2006/relationships/slide" Target="slide8.xml"/><Relationship Id="rId30" Type="http://schemas.openxmlformats.org/officeDocument/2006/relationships/slide" Target="slide9.xml"/></Relationships>
</file>

<file path=ppt/slides/_rels/slide15.xml.rels><?xml version="1.0" encoding="UTF-8" standalone="yes"?>
<Relationships xmlns="http://schemas.openxmlformats.org/package/2006/relationships"><Relationship Id="rId13" Type="http://schemas.openxmlformats.org/officeDocument/2006/relationships/slide" Target="slide3.xml"/><Relationship Id="rId18" Type="http://schemas.openxmlformats.org/officeDocument/2006/relationships/image" Target="../media/image10.svg"/><Relationship Id="rId26" Type="http://schemas.openxmlformats.org/officeDocument/2006/relationships/image" Target="../media/image15.png"/><Relationship Id="rId3" Type="http://schemas.openxmlformats.org/officeDocument/2006/relationships/image" Target="../media/image44.png"/><Relationship Id="rId21" Type="http://schemas.openxmlformats.org/officeDocument/2006/relationships/image" Target="../media/image12.svg"/><Relationship Id="rId7" Type="http://schemas.openxmlformats.org/officeDocument/2006/relationships/slide" Target="slide1.xml"/><Relationship Id="rId12" Type="http://schemas.openxmlformats.org/officeDocument/2006/relationships/image" Target="../media/image6.svg"/><Relationship Id="rId17" Type="http://schemas.openxmlformats.org/officeDocument/2006/relationships/image" Target="../media/image9.png"/><Relationship Id="rId25" Type="http://schemas.openxmlformats.org/officeDocument/2006/relationships/slide" Target="slide6.xml"/><Relationship Id="rId33" Type="http://schemas.openxmlformats.org/officeDocument/2006/relationships/image" Target="../media/image20.svg"/><Relationship Id="rId2" Type="http://schemas.openxmlformats.org/officeDocument/2006/relationships/image" Target="../media/image1.jpeg"/><Relationship Id="rId16" Type="http://schemas.openxmlformats.org/officeDocument/2006/relationships/slide" Target="slide4.xml"/><Relationship Id="rId20" Type="http://schemas.openxmlformats.org/officeDocument/2006/relationships/image" Target="../media/image11.png"/><Relationship Id="rId29"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5.png"/><Relationship Id="rId24" Type="http://schemas.openxmlformats.org/officeDocument/2006/relationships/image" Target="../media/image14.svg"/><Relationship Id="rId32" Type="http://schemas.openxmlformats.org/officeDocument/2006/relationships/image" Target="../media/image19.png"/><Relationship Id="rId5" Type="http://schemas.openxmlformats.org/officeDocument/2006/relationships/image" Target="../media/image46.png"/><Relationship Id="rId15" Type="http://schemas.openxmlformats.org/officeDocument/2006/relationships/image" Target="../media/image8.svg"/><Relationship Id="rId23" Type="http://schemas.openxmlformats.org/officeDocument/2006/relationships/image" Target="../media/image13.png"/><Relationship Id="rId28" Type="http://schemas.openxmlformats.org/officeDocument/2006/relationships/slide" Target="slide8.xml"/><Relationship Id="rId10" Type="http://schemas.openxmlformats.org/officeDocument/2006/relationships/slide" Target="slide2.xml"/><Relationship Id="rId19" Type="http://schemas.openxmlformats.org/officeDocument/2006/relationships/slide" Target="slide5.xml"/><Relationship Id="rId31" Type="http://schemas.openxmlformats.org/officeDocument/2006/relationships/slide" Target="slide9.xml"/><Relationship Id="rId4" Type="http://schemas.openxmlformats.org/officeDocument/2006/relationships/image" Target="../media/image45.png"/><Relationship Id="rId9" Type="http://schemas.openxmlformats.org/officeDocument/2006/relationships/image" Target="../media/image23.svg"/><Relationship Id="rId14" Type="http://schemas.openxmlformats.org/officeDocument/2006/relationships/image" Target="../media/image7.png"/><Relationship Id="rId22" Type="http://schemas.openxmlformats.org/officeDocument/2006/relationships/slide" Target="slide7.xml"/><Relationship Id="rId27" Type="http://schemas.openxmlformats.org/officeDocument/2006/relationships/image" Target="../media/image16.svg"/><Relationship Id="rId30" Type="http://schemas.openxmlformats.org/officeDocument/2006/relationships/image" Target="../media/image18.svg"/><Relationship Id="rId8"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xml"/><Relationship Id="rId18" Type="http://schemas.openxmlformats.org/officeDocument/2006/relationships/image" Target="../media/image12.svg"/><Relationship Id="rId26" Type="http://schemas.openxmlformats.org/officeDocument/2006/relationships/image" Target="../media/image17.png"/><Relationship Id="rId3" Type="http://schemas.openxmlformats.org/officeDocument/2006/relationships/slide" Target="slide16.xml"/><Relationship Id="rId21" Type="http://schemas.openxmlformats.org/officeDocument/2006/relationships/image" Target="../media/image14.svg"/><Relationship Id="rId7" Type="http://schemas.openxmlformats.org/officeDocument/2006/relationships/slide" Target="slide2.xml"/><Relationship Id="rId12" Type="http://schemas.openxmlformats.org/officeDocument/2006/relationships/image" Target="../media/image8.svg"/><Relationship Id="rId17" Type="http://schemas.openxmlformats.org/officeDocument/2006/relationships/image" Target="../media/image11.png"/><Relationship Id="rId25" Type="http://schemas.openxmlformats.org/officeDocument/2006/relationships/slide" Target="slide8.xml"/><Relationship Id="rId2" Type="http://schemas.openxmlformats.org/officeDocument/2006/relationships/image" Target="../media/image1.jpeg"/><Relationship Id="rId16" Type="http://schemas.openxmlformats.org/officeDocument/2006/relationships/slide" Target="slide5.xml"/><Relationship Id="rId20" Type="http://schemas.openxmlformats.org/officeDocument/2006/relationships/image" Target="../media/image13.png"/><Relationship Id="rId29"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svg"/><Relationship Id="rId11" Type="http://schemas.openxmlformats.org/officeDocument/2006/relationships/image" Target="../media/image7.png"/><Relationship Id="rId24" Type="http://schemas.openxmlformats.org/officeDocument/2006/relationships/image" Target="../media/image16.svg"/><Relationship Id="rId5" Type="http://schemas.openxmlformats.org/officeDocument/2006/relationships/image" Target="../media/image22.png"/><Relationship Id="rId15" Type="http://schemas.openxmlformats.org/officeDocument/2006/relationships/image" Target="../media/image10.svg"/><Relationship Id="rId23" Type="http://schemas.openxmlformats.org/officeDocument/2006/relationships/image" Target="../media/image15.png"/><Relationship Id="rId28" Type="http://schemas.openxmlformats.org/officeDocument/2006/relationships/slide" Target="slide9.xml"/><Relationship Id="rId10" Type="http://schemas.openxmlformats.org/officeDocument/2006/relationships/slide" Target="slide3.xml"/><Relationship Id="rId19" Type="http://schemas.openxmlformats.org/officeDocument/2006/relationships/slide" Target="slide7.xml"/><Relationship Id="rId4" Type="http://schemas.openxmlformats.org/officeDocument/2006/relationships/slide" Target="slide1.xml"/><Relationship Id="rId9" Type="http://schemas.openxmlformats.org/officeDocument/2006/relationships/image" Target="../media/image6.svg"/><Relationship Id="rId14" Type="http://schemas.openxmlformats.org/officeDocument/2006/relationships/image" Target="../media/image9.png"/><Relationship Id="rId22" Type="http://schemas.openxmlformats.org/officeDocument/2006/relationships/slide" Target="slide6.xml"/><Relationship Id="rId27" Type="http://schemas.openxmlformats.org/officeDocument/2006/relationships/image" Target="../media/image18.svg"/><Relationship Id="rId30" Type="http://schemas.openxmlformats.org/officeDocument/2006/relationships/image" Target="../media/image20.svg"/></Relationships>
</file>

<file path=ppt/slides/_rels/slide2.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image" Target="../media/image8.svg"/><Relationship Id="rId18" Type="http://schemas.openxmlformats.org/officeDocument/2006/relationships/image" Target="../media/image11.png"/><Relationship Id="rId26" Type="http://schemas.openxmlformats.org/officeDocument/2006/relationships/slide" Target="slide8.xml"/><Relationship Id="rId3" Type="http://schemas.openxmlformats.org/officeDocument/2006/relationships/image" Target="../media/image21.jpeg"/><Relationship Id="rId21" Type="http://schemas.openxmlformats.org/officeDocument/2006/relationships/image" Target="../media/image13.png"/><Relationship Id="rId7" Type="http://schemas.openxmlformats.org/officeDocument/2006/relationships/image" Target="../media/image23.svg"/><Relationship Id="rId12" Type="http://schemas.openxmlformats.org/officeDocument/2006/relationships/image" Target="../media/image7.png"/><Relationship Id="rId17" Type="http://schemas.openxmlformats.org/officeDocument/2006/relationships/slide" Target="slide5.xml"/><Relationship Id="rId25" Type="http://schemas.openxmlformats.org/officeDocument/2006/relationships/image" Target="../media/image16.svg"/><Relationship Id="rId2" Type="http://schemas.openxmlformats.org/officeDocument/2006/relationships/image" Target="../media/image1.jpeg"/><Relationship Id="rId16" Type="http://schemas.openxmlformats.org/officeDocument/2006/relationships/image" Target="../media/image10.svg"/><Relationship Id="rId20" Type="http://schemas.openxmlformats.org/officeDocument/2006/relationships/slide" Target="slide7.xml"/><Relationship Id="rId29" Type="http://schemas.openxmlformats.org/officeDocument/2006/relationships/slide" Target="slide9.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slide" Target="slide3.xml"/><Relationship Id="rId24" Type="http://schemas.openxmlformats.org/officeDocument/2006/relationships/image" Target="../media/image15.png"/><Relationship Id="rId5" Type="http://schemas.openxmlformats.org/officeDocument/2006/relationships/slide" Target="slide1.xml"/><Relationship Id="rId15" Type="http://schemas.openxmlformats.org/officeDocument/2006/relationships/image" Target="../media/image9.png"/><Relationship Id="rId23" Type="http://schemas.openxmlformats.org/officeDocument/2006/relationships/slide" Target="slide6.xml"/><Relationship Id="rId28" Type="http://schemas.openxmlformats.org/officeDocument/2006/relationships/image" Target="../media/image18.svg"/><Relationship Id="rId10" Type="http://schemas.openxmlformats.org/officeDocument/2006/relationships/image" Target="../media/image6.svg"/><Relationship Id="rId19" Type="http://schemas.openxmlformats.org/officeDocument/2006/relationships/image" Target="../media/image12.svg"/><Relationship Id="rId31" Type="http://schemas.openxmlformats.org/officeDocument/2006/relationships/image" Target="../media/image20.svg"/><Relationship Id="rId4" Type="http://schemas.openxmlformats.org/officeDocument/2006/relationships/slide" Target="slide16.xml"/><Relationship Id="rId9" Type="http://schemas.openxmlformats.org/officeDocument/2006/relationships/image" Target="../media/image5.png"/><Relationship Id="rId14" Type="http://schemas.openxmlformats.org/officeDocument/2006/relationships/slide" Target="slide4.xml"/><Relationship Id="rId22" Type="http://schemas.openxmlformats.org/officeDocument/2006/relationships/image" Target="../media/image14.svg"/><Relationship Id="rId27" Type="http://schemas.openxmlformats.org/officeDocument/2006/relationships/image" Target="../media/image17.png"/><Relationship Id="rId30"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7.png"/><Relationship Id="rId18" Type="http://schemas.openxmlformats.org/officeDocument/2006/relationships/slide" Target="slide5.xml"/><Relationship Id="rId26" Type="http://schemas.openxmlformats.org/officeDocument/2006/relationships/image" Target="../media/image16.svg"/><Relationship Id="rId3" Type="http://schemas.openxmlformats.org/officeDocument/2006/relationships/image" Target="../media/image24.png"/><Relationship Id="rId21" Type="http://schemas.openxmlformats.org/officeDocument/2006/relationships/slide" Target="slide7.xml"/><Relationship Id="rId7" Type="http://schemas.openxmlformats.org/officeDocument/2006/relationships/image" Target="../media/image22.png"/><Relationship Id="rId12" Type="http://schemas.openxmlformats.org/officeDocument/2006/relationships/slide" Target="slide3.xml"/><Relationship Id="rId17" Type="http://schemas.openxmlformats.org/officeDocument/2006/relationships/image" Target="../media/image10.svg"/><Relationship Id="rId25" Type="http://schemas.openxmlformats.org/officeDocument/2006/relationships/image" Target="../media/image15.png"/><Relationship Id="rId2" Type="http://schemas.openxmlformats.org/officeDocument/2006/relationships/image" Target="../media/image1.jpeg"/><Relationship Id="rId16" Type="http://schemas.openxmlformats.org/officeDocument/2006/relationships/image" Target="../media/image9.png"/><Relationship Id="rId20" Type="http://schemas.openxmlformats.org/officeDocument/2006/relationships/image" Target="../media/image12.svg"/><Relationship Id="rId29"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image" Target="../media/image6.svg"/><Relationship Id="rId24" Type="http://schemas.openxmlformats.org/officeDocument/2006/relationships/slide" Target="slide6.xml"/><Relationship Id="rId32" Type="http://schemas.openxmlformats.org/officeDocument/2006/relationships/image" Target="../media/image20.svg"/><Relationship Id="rId5" Type="http://schemas.openxmlformats.org/officeDocument/2006/relationships/slide" Target="slide16.xml"/><Relationship Id="rId15" Type="http://schemas.openxmlformats.org/officeDocument/2006/relationships/slide" Target="slide4.xml"/><Relationship Id="rId23" Type="http://schemas.openxmlformats.org/officeDocument/2006/relationships/image" Target="../media/image14.svg"/><Relationship Id="rId28" Type="http://schemas.openxmlformats.org/officeDocument/2006/relationships/image" Target="../media/image17.png"/><Relationship Id="rId10" Type="http://schemas.openxmlformats.org/officeDocument/2006/relationships/image" Target="../media/image5.png"/><Relationship Id="rId19" Type="http://schemas.openxmlformats.org/officeDocument/2006/relationships/image" Target="../media/image11.png"/><Relationship Id="rId31" Type="http://schemas.openxmlformats.org/officeDocument/2006/relationships/image" Target="../media/image19.png"/><Relationship Id="rId4" Type="http://schemas.microsoft.com/office/2007/relationships/hdphoto" Target="../media/hdphoto1.wdp"/><Relationship Id="rId9" Type="http://schemas.openxmlformats.org/officeDocument/2006/relationships/slide" Target="slide2.xml"/><Relationship Id="rId14" Type="http://schemas.openxmlformats.org/officeDocument/2006/relationships/image" Target="../media/image8.svg"/><Relationship Id="rId22" Type="http://schemas.openxmlformats.org/officeDocument/2006/relationships/image" Target="../media/image13.png"/><Relationship Id="rId27" Type="http://schemas.openxmlformats.org/officeDocument/2006/relationships/slide" Target="slide8.xml"/><Relationship Id="rId30" Type="http://schemas.openxmlformats.org/officeDocument/2006/relationships/slide" Target="slide9.xml"/></Relationships>
</file>

<file path=ppt/slides/_rels/slide4.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image" Target="../media/image8.svg"/><Relationship Id="rId18" Type="http://schemas.openxmlformats.org/officeDocument/2006/relationships/image" Target="../media/image11.png"/><Relationship Id="rId26" Type="http://schemas.openxmlformats.org/officeDocument/2006/relationships/slide" Target="slide8.xml"/><Relationship Id="rId3" Type="http://schemas.openxmlformats.org/officeDocument/2006/relationships/image" Target="../media/image25.png"/><Relationship Id="rId21" Type="http://schemas.openxmlformats.org/officeDocument/2006/relationships/image" Target="../media/image13.png"/><Relationship Id="rId7" Type="http://schemas.openxmlformats.org/officeDocument/2006/relationships/image" Target="../media/image23.svg"/><Relationship Id="rId12" Type="http://schemas.openxmlformats.org/officeDocument/2006/relationships/image" Target="../media/image7.png"/><Relationship Id="rId17" Type="http://schemas.openxmlformats.org/officeDocument/2006/relationships/slide" Target="slide5.xml"/><Relationship Id="rId25" Type="http://schemas.openxmlformats.org/officeDocument/2006/relationships/image" Target="../media/image16.svg"/><Relationship Id="rId2" Type="http://schemas.openxmlformats.org/officeDocument/2006/relationships/image" Target="../media/image1.jpeg"/><Relationship Id="rId16" Type="http://schemas.openxmlformats.org/officeDocument/2006/relationships/image" Target="../media/image10.svg"/><Relationship Id="rId20" Type="http://schemas.openxmlformats.org/officeDocument/2006/relationships/slide" Target="slide7.xml"/><Relationship Id="rId29" Type="http://schemas.openxmlformats.org/officeDocument/2006/relationships/slide" Target="slide9.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slide" Target="slide3.xml"/><Relationship Id="rId24" Type="http://schemas.openxmlformats.org/officeDocument/2006/relationships/image" Target="../media/image15.png"/><Relationship Id="rId5" Type="http://schemas.openxmlformats.org/officeDocument/2006/relationships/slide" Target="slide1.xml"/><Relationship Id="rId15" Type="http://schemas.openxmlformats.org/officeDocument/2006/relationships/image" Target="../media/image9.png"/><Relationship Id="rId23" Type="http://schemas.openxmlformats.org/officeDocument/2006/relationships/slide" Target="slide6.xml"/><Relationship Id="rId28" Type="http://schemas.openxmlformats.org/officeDocument/2006/relationships/image" Target="../media/image18.svg"/><Relationship Id="rId10" Type="http://schemas.openxmlformats.org/officeDocument/2006/relationships/image" Target="../media/image6.svg"/><Relationship Id="rId19" Type="http://schemas.openxmlformats.org/officeDocument/2006/relationships/image" Target="../media/image12.svg"/><Relationship Id="rId31" Type="http://schemas.openxmlformats.org/officeDocument/2006/relationships/image" Target="../media/image20.svg"/><Relationship Id="rId4" Type="http://schemas.openxmlformats.org/officeDocument/2006/relationships/slide" Target="slide16.xml"/><Relationship Id="rId9" Type="http://schemas.openxmlformats.org/officeDocument/2006/relationships/image" Target="../media/image5.png"/><Relationship Id="rId14" Type="http://schemas.openxmlformats.org/officeDocument/2006/relationships/slide" Target="slide4.xml"/><Relationship Id="rId22" Type="http://schemas.openxmlformats.org/officeDocument/2006/relationships/image" Target="../media/image14.svg"/><Relationship Id="rId27" Type="http://schemas.openxmlformats.org/officeDocument/2006/relationships/image" Target="../media/image17.png"/><Relationship Id="rId30"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xml"/><Relationship Id="rId18" Type="http://schemas.openxmlformats.org/officeDocument/2006/relationships/image" Target="../media/image12.svg"/><Relationship Id="rId26" Type="http://schemas.openxmlformats.org/officeDocument/2006/relationships/image" Target="../media/image17.png"/><Relationship Id="rId3" Type="http://schemas.openxmlformats.org/officeDocument/2006/relationships/slide" Target="slide16.xml"/><Relationship Id="rId21" Type="http://schemas.openxmlformats.org/officeDocument/2006/relationships/image" Target="../media/image14.svg"/><Relationship Id="rId7" Type="http://schemas.openxmlformats.org/officeDocument/2006/relationships/slide" Target="slide2.xml"/><Relationship Id="rId12" Type="http://schemas.openxmlformats.org/officeDocument/2006/relationships/image" Target="../media/image8.svg"/><Relationship Id="rId17" Type="http://schemas.openxmlformats.org/officeDocument/2006/relationships/image" Target="../media/image11.png"/><Relationship Id="rId25" Type="http://schemas.openxmlformats.org/officeDocument/2006/relationships/slide" Target="slide8.xml"/><Relationship Id="rId2" Type="http://schemas.openxmlformats.org/officeDocument/2006/relationships/image" Target="../media/image1.jpeg"/><Relationship Id="rId16" Type="http://schemas.openxmlformats.org/officeDocument/2006/relationships/slide" Target="slide5.xml"/><Relationship Id="rId20" Type="http://schemas.openxmlformats.org/officeDocument/2006/relationships/image" Target="../media/image13.png"/><Relationship Id="rId29"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svg"/><Relationship Id="rId11" Type="http://schemas.openxmlformats.org/officeDocument/2006/relationships/image" Target="../media/image7.png"/><Relationship Id="rId24" Type="http://schemas.openxmlformats.org/officeDocument/2006/relationships/image" Target="../media/image16.svg"/><Relationship Id="rId5" Type="http://schemas.openxmlformats.org/officeDocument/2006/relationships/image" Target="../media/image22.png"/><Relationship Id="rId15" Type="http://schemas.openxmlformats.org/officeDocument/2006/relationships/image" Target="../media/image10.svg"/><Relationship Id="rId23" Type="http://schemas.openxmlformats.org/officeDocument/2006/relationships/image" Target="../media/image15.png"/><Relationship Id="rId28" Type="http://schemas.openxmlformats.org/officeDocument/2006/relationships/slide" Target="slide9.xml"/><Relationship Id="rId10" Type="http://schemas.openxmlformats.org/officeDocument/2006/relationships/slide" Target="slide3.xml"/><Relationship Id="rId19" Type="http://schemas.openxmlformats.org/officeDocument/2006/relationships/slide" Target="slide7.xml"/><Relationship Id="rId31" Type="http://schemas.openxmlformats.org/officeDocument/2006/relationships/image" Target="../media/image26.png"/><Relationship Id="rId4" Type="http://schemas.openxmlformats.org/officeDocument/2006/relationships/slide" Target="slide1.xml"/><Relationship Id="rId9" Type="http://schemas.openxmlformats.org/officeDocument/2006/relationships/image" Target="../media/image6.svg"/><Relationship Id="rId14" Type="http://schemas.openxmlformats.org/officeDocument/2006/relationships/image" Target="../media/image9.png"/><Relationship Id="rId22" Type="http://schemas.openxmlformats.org/officeDocument/2006/relationships/slide" Target="slide6.xml"/><Relationship Id="rId27" Type="http://schemas.openxmlformats.org/officeDocument/2006/relationships/image" Target="../media/image18.svg"/><Relationship Id="rId30" Type="http://schemas.openxmlformats.org/officeDocument/2006/relationships/image" Target="../media/image20.svg"/></Relationships>
</file>

<file path=ppt/slides/_rels/slide6.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image" Target="../media/image8.svg"/><Relationship Id="rId26" Type="http://schemas.openxmlformats.org/officeDocument/2006/relationships/image" Target="../media/image13.png"/><Relationship Id="rId3" Type="http://schemas.openxmlformats.org/officeDocument/2006/relationships/slide" Target="slide10.xml"/><Relationship Id="rId21" Type="http://schemas.openxmlformats.org/officeDocument/2006/relationships/image" Target="../media/image10.svg"/><Relationship Id="rId34" Type="http://schemas.openxmlformats.org/officeDocument/2006/relationships/slide" Target="slide9.xml"/><Relationship Id="rId7" Type="http://schemas.openxmlformats.org/officeDocument/2006/relationships/slide" Target="slide14.xml"/><Relationship Id="rId12" Type="http://schemas.openxmlformats.org/officeDocument/2006/relationships/image" Target="../media/image23.svg"/><Relationship Id="rId17" Type="http://schemas.openxmlformats.org/officeDocument/2006/relationships/image" Target="../media/image7.png"/><Relationship Id="rId25" Type="http://schemas.openxmlformats.org/officeDocument/2006/relationships/slide" Target="slide7.xml"/><Relationship Id="rId33" Type="http://schemas.openxmlformats.org/officeDocument/2006/relationships/image" Target="../media/image18.svg"/><Relationship Id="rId2" Type="http://schemas.openxmlformats.org/officeDocument/2006/relationships/image" Target="../media/image1.jpeg"/><Relationship Id="rId16" Type="http://schemas.openxmlformats.org/officeDocument/2006/relationships/slide" Target="slide3.xml"/><Relationship Id="rId20" Type="http://schemas.openxmlformats.org/officeDocument/2006/relationships/image" Target="../media/image9.png"/><Relationship Id="rId29"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slide" Target="slide13.xml"/><Relationship Id="rId11" Type="http://schemas.openxmlformats.org/officeDocument/2006/relationships/image" Target="../media/image22.png"/><Relationship Id="rId24" Type="http://schemas.openxmlformats.org/officeDocument/2006/relationships/image" Target="../media/image12.svg"/><Relationship Id="rId32" Type="http://schemas.openxmlformats.org/officeDocument/2006/relationships/image" Target="../media/image17.png"/><Relationship Id="rId5" Type="http://schemas.openxmlformats.org/officeDocument/2006/relationships/slide" Target="slide12.xml"/><Relationship Id="rId15" Type="http://schemas.openxmlformats.org/officeDocument/2006/relationships/image" Target="../media/image6.svg"/><Relationship Id="rId23" Type="http://schemas.openxmlformats.org/officeDocument/2006/relationships/image" Target="../media/image11.png"/><Relationship Id="rId28" Type="http://schemas.openxmlformats.org/officeDocument/2006/relationships/slide" Target="slide6.xml"/><Relationship Id="rId36" Type="http://schemas.openxmlformats.org/officeDocument/2006/relationships/image" Target="../media/image20.svg"/><Relationship Id="rId10" Type="http://schemas.openxmlformats.org/officeDocument/2006/relationships/slide" Target="slide1.xml"/><Relationship Id="rId19" Type="http://schemas.openxmlformats.org/officeDocument/2006/relationships/slide" Target="slide4.xml"/><Relationship Id="rId31" Type="http://schemas.openxmlformats.org/officeDocument/2006/relationships/slide" Target="slide8.xml"/><Relationship Id="rId4" Type="http://schemas.openxmlformats.org/officeDocument/2006/relationships/slide" Target="slide11.xml"/><Relationship Id="rId9" Type="http://schemas.openxmlformats.org/officeDocument/2006/relationships/slide" Target="slide16.xml"/><Relationship Id="rId14" Type="http://schemas.openxmlformats.org/officeDocument/2006/relationships/image" Target="../media/image5.png"/><Relationship Id="rId22" Type="http://schemas.openxmlformats.org/officeDocument/2006/relationships/slide" Target="slide5.xml"/><Relationship Id="rId27" Type="http://schemas.openxmlformats.org/officeDocument/2006/relationships/image" Target="../media/image14.svg"/><Relationship Id="rId30" Type="http://schemas.openxmlformats.org/officeDocument/2006/relationships/image" Target="../media/image16.svg"/><Relationship Id="rId35" Type="http://schemas.openxmlformats.org/officeDocument/2006/relationships/image" Target="../media/image19.png"/><Relationship Id="rId8" Type="http://schemas.openxmlformats.org/officeDocument/2006/relationships/slide" Target="slide15.xml"/></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7.png"/><Relationship Id="rId18" Type="http://schemas.openxmlformats.org/officeDocument/2006/relationships/slide" Target="slide5.xml"/><Relationship Id="rId26" Type="http://schemas.openxmlformats.org/officeDocument/2006/relationships/image" Target="../media/image16.svg"/><Relationship Id="rId3" Type="http://schemas.openxmlformats.org/officeDocument/2006/relationships/image" Target="../media/image27.png"/><Relationship Id="rId21" Type="http://schemas.openxmlformats.org/officeDocument/2006/relationships/slide" Target="slide7.xml"/><Relationship Id="rId7" Type="http://schemas.openxmlformats.org/officeDocument/2006/relationships/image" Target="../media/image22.png"/><Relationship Id="rId12" Type="http://schemas.openxmlformats.org/officeDocument/2006/relationships/slide" Target="slide3.xml"/><Relationship Id="rId17" Type="http://schemas.openxmlformats.org/officeDocument/2006/relationships/image" Target="../media/image10.svg"/><Relationship Id="rId25" Type="http://schemas.openxmlformats.org/officeDocument/2006/relationships/image" Target="../media/image15.png"/><Relationship Id="rId2" Type="http://schemas.openxmlformats.org/officeDocument/2006/relationships/image" Target="../media/image1.jpeg"/><Relationship Id="rId16" Type="http://schemas.openxmlformats.org/officeDocument/2006/relationships/image" Target="../media/image9.png"/><Relationship Id="rId20" Type="http://schemas.openxmlformats.org/officeDocument/2006/relationships/image" Target="../media/image12.svg"/><Relationship Id="rId29"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image" Target="../media/image6.svg"/><Relationship Id="rId24" Type="http://schemas.openxmlformats.org/officeDocument/2006/relationships/slide" Target="slide6.xml"/><Relationship Id="rId32" Type="http://schemas.openxmlformats.org/officeDocument/2006/relationships/image" Target="../media/image20.svg"/><Relationship Id="rId5" Type="http://schemas.openxmlformats.org/officeDocument/2006/relationships/slide" Target="slide16.xml"/><Relationship Id="rId15" Type="http://schemas.openxmlformats.org/officeDocument/2006/relationships/slide" Target="slide4.xml"/><Relationship Id="rId23" Type="http://schemas.openxmlformats.org/officeDocument/2006/relationships/image" Target="../media/image14.svg"/><Relationship Id="rId28" Type="http://schemas.openxmlformats.org/officeDocument/2006/relationships/image" Target="../media/image17.png"/><Relationship Id="rId10" Type="http://schemas.openxmlformats.org/officeDocument/2006/relationships/image" Target="../media/image5.png"/><Relationship Id="rId19" Type="http://schemas.openxmlformats.org/officeDocument/2006/relationships/image" Target="../media/image11.png"/><Relationship Id="rId31" Type="http://schemas.openxmlformats.org/officeDocument/2006/relationships/image" Target="../media/image19.png"/><Relationship Id="rId4" Type="http://schemas.microsoft.com/office/2007/relationships/hdphoto" Target="../media/hdphoto2.wdp"/><Relationship Id="rId9" Type="http://schemas.openxmlformats.org/officeDocument/2006/relationships/slide" Target="slide2.xml"/><Relationship Id="rId14" Type="http://schemas.openxmlformats.org/officeDocument/2006/relationships/image" Target="../media/image8.svg"/><Relationship Id="rId22" Type="http://schemas.openxmlformats.org/officeDocument/2006/relationships/image" Target="../media/image13.png"/><Relationship Id="rId27" Type="http://schemas.openxmlformats.org/officeDocument/2006/relationships/slide" Target="slide8.xml"/><Relationship Id="rId30" Type="http://schemas.openxmlformats.org/officeDocument/2006/relationships/slide" Target="slide9.xml"/></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7.png"/><Relationship Id="rId18" Type="http://schemas.openxmlformats.org/officeDocument/2006/relationships/slide" Target="slide5.xml"/><Relationship Id="rId26" Type="http://schemas.openxmlformats.org/officeDocument/2006/relationships/image" Target="../media/image16.svg"/><Relationship Id="rId3" Type="http://schemas.openxmlformats.org/officeDocument/2006/relationships/image" Target="../media/image28.png"/><Relationship Id="rId21" Type="http://schemas.openxmlformats.org/officeDocument/2006/relationships/slide" Target="slide7.xml"/><Relationship Id="rId7" Type="http://schemas.openxmlformats.org/officeDocument/2006/relationships/image" Target="../media/image22.png"/><Relationship Id="rId12" Type="http://schemas.openxmlformats.org/officeDocument/2006/relationships/slide" Target="slide3.xml"/><Relationship Id="rId17" Type="http://schemas.openxmlformats.org/officeDocument/2006/relationships/image" Target="../media/image10.svg"/><Relationship Id="rId25" Type="http://schemas.openxmlformats.org/officeDocument/2006/relationships/image" Target="../media/image15.png"/><Relationship Id="rId2" Type="http://schemas.openxmlformats.org/officeDocument/2006/relationships/image" Target="../media/image1.jpeg"/><Relationship Id="rId16" Type="http://schemas.openxmlformats.org/officeDocument/2006/relationships/image" Target="../media/image9.png"/><Relationship Id="rId20" Type="http://schemas.openxmlformats.org/officeDocument/2006/relationships/image" Target="../media/image12.svg"/><Relationship Id="rId29"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image" Target="../media/image6.svg"/><Relationship Id="rId24" Type="http://schemas.openxmlformats.org/officeDocument/2006/relationships/slide" Target="slide6.xml"/><Relationship Id="rId32" Type="http://schemas.openxmlformats.org/officeDocument/2006/relationships/image" Target="../media/image20.svg"/><Relationship Id="rId5" Type="http://schemas.openxmlformats.org/officeDocument/2006/relationships/slide" Target="slide16.xml"/><Relationship Id="rId15" Type="http://schemas.openxmlformats.org/officeDocument/2006/relationships/slide" Target="slide4.xml"/><Relationship Id="rId23" Type="http://schemas.openxmlformats.org/officeDocument/2006/relationships/image" Target="../media/image14.svg"/><Relationship Id="rId28" Type="http://schemas.openxmlformats.org/officeDocument/2006/relationships/image" Target="../media/image17.png"/><Relationship Id="rId10" Type="http://schemas.openxmlformats.org/officeDocument/2006/relationships/image" Target="../media/image5.png"/><Relationship Id="rId19" Type="http://schemas.openxmlformats.org/officeDocument/2006/relationships/image" Target="../media/image11.png"/><Relationship Id="rId31" Type="http://schemas.openxmlformats.org/officeDocument/2006/relationships/image" Target="../media/image19.png"/><Relationship Id="rId4" Type="http://schemas.openxmlformats.org/officeDocument/2006/relationships/image" Target="../media/image29.png"/><Relationship Id="rId9" Type="http://schemas.openxmlformats.org/officeDocument/2006/relationships/slide" Target="slide2.xml"/><Relationship Id="rId14" Type="http://schemas.openxmlformats.org/officeDocument/2006/relationships/image" Target="../media/image8.svg"/><Relationship Id="rId22" Type="http://schemas.openxmlformats.org/officeDocument/2006/relationships/image" Target="../media/image13.png"/><Relationship Id="rId27" Type="http://schemas.openxmlformats.org/officeDocument/2006/relationships/slide" Target="slide8.xml"/><Relationship Id="rId30" Type="http://schemas.openxmlformats.org/officeDocument/2006/relationships/slide" Target="slide9.xml"/></Relationships>
</file>

<file path=ppt/slides/_rels/slide9.xml.rels><?xml version="1.0" encoding="UTF-8" standalone="yes"?>
<Relationships xmlns="http://schemas.openxmlformats.org/package/2006/relationships"><Relationship Id="rId13" Type="http://schemas.openxmlformats.org/officeDocument/2006/relationships/image" Target="../media/image5.png"/><Relationship Id="rId18" Type="http://schemas.openxmlformats.org/officeDocument/2006/relationships/slide" Target="slide4.xml"/><Relationship Id="rId26" Type="http://schemas.openxmlformats.org/officeDocument/2006/relationships/image" Target="../media/image14.svg"/><Relationship Id="rId3" Type="http://schemas.openxmlformats.org/officeDocument/2006/relationships/image" Target="../media/image30.png"/><Relationship Id="rId21" Type="http://schemas.openxmlformats.org/officeDocument/2006/relationships/slide" Target="slide5.xml"/><Relationship Id="rId34" Type="http://schemas.openxmlformats.org/officeDocument/2006/relationships/image" Target="../media/image19.png"/><Relationship Id="rId7" Type="http://schemas.openxmlformats.org/officeDocument/2006/relationships/image" Target="../media/image34.png"/><Relationship Id="rId12" Type="http://schemas.openxmlformats.org/officeDocument/2006/relationships/slide" Target="slide2.xml"/><Relationship Id="rId17" Type="http://schemas.openxmlformats.org/officeDocument/2006/relationships/image" Target="../media/image8.svg"/><Relationship Id="rId25" Type="http://schemas.openxmlformats.org/officeDocument/2006/relationships/image" Target="../media/image13.png"/><Relationship Id="rId33" Type="http://schemas.openxmlformats.org/officeDocument/2006/relationships/slide" Target="slide9.xml"/><Relationship Id="rId2" Type="http://schemas.openxmlformats.org/officeDocument/2006/relationships/image" Target="../media/image1.jpeg"/><Relationship Id="rId16" Type="http://schemas.openxmlformats.org/officeDocument/2006/relationships/image" Target="../media/image7.png"/><Relationship Id="rId20" Type="http://schemas.openxmlformats.org/officeDocument/2006/relationships/image" Target="../media/image10.svg"/><Relationship Id="rId29" Type="http://schemas.openxmlformats.org/officeDocument/2006/relationships/image" Target="../media/image16.sv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23.svg"/><Relationship Id="rId24" Type="http://schemas.openxmlformats.org/officeDocument/2006/relationships/slide" Target="slide7.xml"/><Relationship Id="rId32" Type="http://schemas.openxmlformats.org/officeDocument/2006/relationships/image" Target="../media/image18.svg"/><Relationship Id="rId5" Type="http://schemas.openxmlformats.org/officeDocument/2006/relationships/image" Target="../media/image32.png"/><Relationship Id="rId15" Type="http://schemas.openxmlformats.org/officeDocument/2006/relationships/slide" Target="slide3.xml"/><Relationship Id="rId23" Type="http://schemas.openxmlformats.org/officeDocument/2006/relationships/image" Target="../media/image12.svg"/><Relationship Id="rId28" Type="http://schemas.openxmlformats.org/officeDocument/2006/relationships/image" Target="../media/image15.png"/><Relationship Id="rId10" Type="http://schemas.openxmlformats.org/officeDocument/2006/relationships/image" Target="../media/image22.png"/><Relationship Id="rId19" Type="http://schemas.openxmlformats.org/officeDocument/2006/relationships/image" Target="../media/image9.png"/><Relationship Id="rId31" Type="http://schemas.openxmlformats.org/officeDocument/2006/relationships/image" Target="../media/image17.png"/><Relationship Id="rId4" Type="http://schemas.openxmlformats.org/officeDocument/2006/relationships/image" Target="../media/image31.png"/><Relationship Id="rId9" Type="http://schemas.openxmlformats.org/officeDocument/2006/relationships/slide" Target="slide1.xml"/><Relationship Id="rId14" Type="http://schemas.openxmlformats.org/officeDocument/2006/relationships/image" Target="../media/image6.svg"/><Relationship Id="rId22" Type="http://schemas.openxmlformats.org/officeDocument/2006/relationships/image" Target="../media/image11.png"/><Relationship Id="rId27" Type="http://schemas.openxmlformats.org/officeDocument/2006/relationships/slide" Target="slide6.xml"/><Relationship Id="rId30" Type="http://schemas.openxmlformats.org/officeDocument/2006/relationships/slide" Target="slide8.xml"/><Relationship Id="rId35" Type="http://schemas.openxmlformats.org/officeDocument/2006/relationships/image" Target="../media/image20.svg"/><Relationship Id="rId8" Type="http://schemas.openxmlformats.org/officeDocument/2006/relationships/slide" Target="slide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920x1080 Fondo de pantalla negro mate 1920x1080 PX de Colores, Negro -  Todo fondos">
            <a:extLst>
              <a:ext uri="{FF2B5EF4-FFF2-40B4-BE49-F238E27FC236}">
                <a16:creationId xmlns:a16="http://schemas.microsoft.com/office/drawing/2014/main" id="{64B4087F-67B1-8477-4288-AEADA387E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39" y="1603838"/>
            <a:ext cx="20698691" cy="54168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Rectángulo 11">
            <a:extLst>
              <a:ext uri="{FF2B5EF4-FFF2-40B4-BE49-F238E27FC236}">
                <a16:creationId xmlns:a16="http://schemas.microsoft.com/office/drawing/2014/main" id="{45DB3395-28B1-1C44-3D42-F7B280E02B17}"/>
              </a:ext>
            </a:extLst>
          </p:cNvPr>
          <p:cNvSpPr/>
          <p:nvPr/>
        </p:nvSpPr>
        <p:spPr>
          <a:xfrm>
            <a:off x="0" y="0"/>
            <a:ext cx="12192000" cy="41433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ángulo redondeado 12">
            <a:extLst>
              <a:ext uri="{FF2B5EF4-FFF2-40B4-BE49-F238E27FC236}">
                <a16:creationId xmlns:a16="http://schemas.microsoft.com/office/drawing/2014/main" id="{3CEABEA2-5749-3FD0-F6DE-1E090B935585}"/>
              </a:ext>
            </a:extLst>
          </p:cNvPr>
          <p:cNvSpPr/>
          <p:nvPr/>
        </p:nvSpPr>
        <p:spPr>
          <a:xfrm>
            <a:off x="975815" y="88190"/>
            <a:ext cx="9996985" cy="257424"/>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rgbClr val="00B0F0"/>
                </a:solidFill>
              </a:rPr>
              <a:t>https://computomovil.fi-unam.com</a:t>
            </a:r>
          </a:p>
        </p:txBody>
      </p:sp>
      <p:pic>
        <p:nvPicPr>
          <p:cNvPr id="1028" name="Picture 4" descr="Desarrollo de una PWA (Progressive Web App) - Daniel Frías Ruiz">
            <a:extLst>
              <a:ext uri="{FF2B5EF4-FFF2-40B4-BE49-F238E27FC236}">
                <a16:creationId xmlns:a16="http://schemas.microsoft.com/office/drawing/2014/main" id="{63E6FE2C-2BDE-C9E3-9E66-57A95F455F14}"/>
              </a:ext>
            </a:extLst>
          </p:cNvPr>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3293813" y="2334195"/>
            <a:ext cx="5360988" cy="3956177"/>
          </a:xfrm>
          <a:prstGeom prst="rect">
            <a:avLst/>
          </a:prstGeom>
          <a:noFill/>
          <a:extLst>
            <a:ext uri="{909E8E84-426E-40DD-AFC4-6F175D3DCCD1}">
              <a14:hiddenFill xmlns:a14="http://schemas.microsoft.com/office/drawing/2010/main">
                <a:solidFill>
                  <a:srgbClr val="FFFFFF"/>
                </a:solidFill>
              </a14:hiddenFill>
            </a:ext>
          </a:extLst>
        </p:spPr>
      </p:pic>
      <p:sp>
        <p:nvSpPr>
          <p:cNvPr id="48" name="Rectángulo redondeado 47">
            <a:hlinkClick r:id="rId4" action="ppaction://hlinksldjump"/>
            <a:extLst>
              <a:ext uri="{FF2B5EF4-FFF2-40B4-BE49-F238E27FC236}">
                <a16:creationId xmlns:a16="http://schemas.microsoft.com/office/drawing/2014/main" id="{BC14D85C-73CA-E905-7E3C-A8824CE08FFB}"/>
              </a:ext>
            </a:extLst>
          </p:cNvPr>
          <p:cNvSpPr/>
          <p:nvPr/>
        </p:nvSpPr>
        <p:spPr>
          <a:xfrm>
            <a:off x="11048490" y="88190"/>
            <a:ext cx="646686" cy="262262"/>
          </a:xfrm>
          <a:prstGeom prst="roundRect">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X</a:t>
            </a:r>
          </a:p>
        </p:txBody>
      </p:sp>
      <p:sp>
        <p:nvSpPr>
          <p:cNvPr id="49" name="Rectángulo redondeado 48">
            <a:extLst>
              <a:ext uri="{FF2B5EF4-FFF2-40B4-BE49-F238E27FC236}">
                <a16:creationId xmlns:a16="http://schemas.microsoft.com/office/drawing/2014/main" id="{847C3639-2A5C-DF58-333D-16BD30130ADA}"/>
              </a:ext>
            </a:extLst>
          </p:cNvPr>
          <p:cNvSpPr/>
          <p:nvPr/>
        </p:nvSpPr>
        <p:spPr>
          <a:xfrm>
            <a:off x="253439" y="85771"/>
            <a:ext cx="646686" cy="26644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ym typeface="Wingdings" pitchFamily="2" charset="2"/>
              </a:rPr>
              <a:t></a:t>
            </a:r>
            <a:endParaRPr lang="es-MX" dirty="0"/>
          </a:p>
        </p:txBody>
      </p:sp>
      <p:sp>
        <p:nvSpPr>
          <p:cNvPr id="50" name="Rectángulo 49">
            <a:extLst>
              <a:ext uri="{FF2B5EF4-FFF2-40B4-BE49-F238E27FC236}">
                <a16:creationId xmlns:a16="http://schemas.microsoft.com/office/drawing/2014/main" id="{52968AE5-F8FF-F75D-09D2-D822A19E2CBA}"/>
              </a:ext>
            </a:extLst>
          </p:cNvPr>
          <p:cNvSpPr/>
          <p:nvPr/>
        </p:nvSpPr>
        <p:spPr>
          <a:xfrm>
            <a:off x="1" y="402581"/>
            <a:ext cx="12192000" cy="119700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1" name="Rectángulo 50">
            <a:extLst>
              <a:ext uri="{FF2B5EF4-FFF2-40B4-BE49-F238E27FC236}">
                <a16:creationId xmlns:a16="http://schemas.microsoft.com/office/drawing/2014/main" id="{B25E9E78-1A14-0A78-37CC-6D2867983FB8}"/>
              </a:ext>
            </a:extLst>
          </p:cNvPr>
          <p:cNvSpPr/>
          <p:nvPr/>
        </p:nvSpPr>
        <p:spPr>
          <a:xfrm>
            <a:off x="0" y="416466"/>
            <a:ext cx="1937699" cy="11852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lumMod val="95000"/>
                  <a:lumOff val="5000"/>
                </a:schemeClr>
              </a:solidFill>
            </a:endParaRPr>
          </a:p>
        </p:txBody>
      </p:sp>
      <p:sp>
        <p:nvSpPr>
          <p:cNvPr id="52" name="CuadroTexto 51">
            <a:extLst>
              <a:ext uri="{FF2B5EF4-FFF2-40B4-BE49-F238E27FC236}">
                <a16:creationId xmlns:a16="http://schemas.microsoft.com/office/drawing/2014/main" id="{9E15DB7A-C6E5-8CFC-F7CE-BE2C4C1A38D3}"/>
              </a:ext>
            </a:extLst>
          </p:cNvPr>
          <p:cNvSpPr txBox="1"/>
          <p:nvPr/>
        </p:nvSpPr>
        <p:spPr>
          <a:xfrm>
            <a:off x="261440" y="1230252"/>
            <a:ext cx="1428750" cy="369332"/>
          </a:xfrm>
          <a:prstGeom prst="rect">
            <a:avLst/>
          </a:prstGeom>
          <a:noFill/>
        </p:spPr>
        <p:txBody>
          <a:bodyPr wrap="square" rtlCol="0">
            <a:spAutoFit/>
          </a:bodyPr>
          <a:lstStyle/>
          <a:p>
            <a:pPr algn="ctr"/>
            <a:r>
              <a:rPr lang="es-MX" b="1" dirty="0">
                <a:solidFill>
                  <a:srgbClr val="00B0F0"/>
                </a:solidFill>
              </a:rPr>
              <a:t>HOME</a:t>
            </a:r>
          </a:p>
        </p:txBody>
      </p:sp>
      <p:sp>
        <p:nvSpPr>
          <p:cNvPr id="53" name="CuadroTexto 52">
            <a:extLst>
              <a:ext uri="{FF2B5EF4-FFF2-40B4-BE49-F238E27FC236}">
                <a16:creationId xmlns:a16="http://schemas.microsoft.com/office/drawing/2014/main" id="{A05DA71E-4CF6-7DD6-CCAD-37B9374DEC60}"/>
              </a:ext>
            </a:extLst>
          </p:cNvPr>
          <p:cNvSpPr txBox="1"/>
          <p:nvPr/>
        </p:nvSpPr>
        <p:spPr>
          <a:xfrm>
            <a:off x="1916074" y="1267508"/>
            <a:ext cx="1143509" cy="369332"/>
          </a:xfrm>
          <a:prstGeom prst="rect">
            <a:avLst/>
          </a:prstGeom>
          <a:noFill/>
        </p:spPr>
        <p:txBody>
          <a:bodyPr wrap="square" rtlCol="0">
            <a:spAutoFit/>
          </a:bodyPr>
          <a:lstStyle/>
          <a:p>
            <a:pPr algn="ctr"/>
            <a:r>
              <a:rPr lang="es-MX" b="1" dirty="0">
                <a:solidFill>
                  <a:schemeClr val="bg1"/>
                </a:solidFill>
              </a:rPr>
              <a:t>PWA</a:t>
            </a:r>
          </a:p>
        </p:txBody>
      </p:sp>
      <p:pic>
        <p:nvPicPr>
          <p:cNvPr id="54" name="Gráfico 53" descr="Work from home Wi-Fi contorno">
            <a:hlinkClick r:id="rId5" action="ppaction://hlinksldjump"/>
            <a:extLst>
              <a:ext uri="{FF2B5EF4-FFF2-40B4-BE49-F238E27FC236}">
                <a16:creationId xmlns:a16="http://schemas.microsoft.com/office/drawing/2014/main" id="{0F1AB644-E293-9728-6BEC-B5E9767CA5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615" y="471304"/>
            <a:ext cx="914400" cy="914400"/>
          </a:xfrm>
          <a:prstGeom prst="rect">
            <a:avLst/>
          </a:prstGeom>
        </p:spPr>
      </p:pic>
      <p:pic>
        <p:nvPicPr>
          <p:cNvPr id="55" name="Gráfico 54" descr="Question Mark con relleno sólido">
            <a:hlinkClick r:id="rId8" action="ppaction://hlinksldjump"/>
            <a:extLst>
              <a:ext uri="{FF2B5EF4-FFF2-40B4-BE49-F238E27FC236}">
                <a16:creationId xmlns:a16="http://schemas.microsoft.com/office/drawing/2014/main" id="{E7E0CB70-79CA-6C10-520D-41F8B6DAF5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96210" y="550585"/>
            <a:ext cx="804862" cy="711866"/>
          </a:xfrm>
          <a:prstGeom prst="rect">
            <a:avLst/>
          </a:prstGeom>
        </p:spPr>
      </p:pic>
      <p:pic>
        <p:nvPicPr>
          <p:cNvPr id="56" name="Gráfico 55" descr="Workflow con relleno sólido">
            <a:hlinkClick r:id="rId11" action="ppaction://hlinksldjump"/>
            <a:extLst>
              <a:ext uri="{FF2B5EF4-FFF2-40B4-BE49-F238E27FC236}">
                <a16:creationId xmlns:a16="http://schemas.microsoft.com/office/drawing/2014/main" id="{9779D1F0-A684-9DF7-2F20-05EFD04BDFC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19707" y="502528"/>
            <a:ext cx="806400" cy="806400"/>
          </a:xfrm>
          <a:prstGeom prst="rect">
            <a:avLst/>
          </a:prstGeom>
        </p:spPr>
      </p:pic>
      <p:sp>
        <p:nvSpPr>
          <p:cNvPr id="57" name="CuadroTexto 56">
            <a:extLst>
              <a:ext uri="{FF2B5EF4-FFF2-40B4-BE49-F238E27FC236}">
                <a16:creationId xmlns:a16="http://schemas.microsoft.com/office/drawing/2014/main" id="{3B0BD7E6-D7DC-725A-4647-DA97ECC86069}"/>
              </a:ext>
            </a:extLst>
          </p:cNvPr>
          <p:cNvSpPr txBox="1"/>
          <p:nvPr/>
        </p:nvSpPr>
        <p:spPr>
          <a:xfrm>
            <a:off x="3057710" y="1267508"/>
            <a:ext cx="1428750" cy="369332"/>
          </a:xfrm>
          <a:prstGeom prst="rect">
            <a:avLst/>
          </a:prstGeom>
          <a:noFill/>
        </p:spPr>
        <p:txBody>
          <a:bodyPr wrap="square" rtlCol="0">
            <a:spAutoFit/>
          </a:bodyPr>
          <a:lstStyle/>
          <a:p>
            <a:pPr algn="ctr"/>
            <a:r>
              <a:rPr lang="es-MX" b="1" dirty="0">
                <a:solidFill>
                  <a:schemeClr val="bg1"/>
                </a:solidFill>
              </a:rPr>
              <a:t>FUNCION</a:t>
            </a:r>
          </a:p>
        </p:txBody>
      </p:sp>
      <p:sp>
        <p:nvSpPr>
          <p:cNvPr id="58" name="CuadroTexto 57">
            <a:extLst>
              <a:ext uri="{FF2B5EF4-FFF2-40B4-BE49-F238E27FC236}">
                <a16:creationId xmlns:a16="http://schemas.microsoft.com/office/drawing/2014/main" id="{34F902DA-9AF4-70D6-ABDE-6AE843439143}"/>
              </a:ext>
            </a:extLst>
          </p:cNvPr>
          <p:cNvSpPr txBox="1"/>
          <p:nvPr/>
        </p:nvSpPr>
        <p:spPr>
          <a:xfrm>
            <a:off x="4484587" y="1267508"/>
            <a:ext cx="1143509" cy="369332"/>
          </a:xfrm>
          <a:prstGeom prst="rect">
            <a:avLst/>
          </a:prstGeom>
          <a:noFill/>
        </p:spPr>
        <p:txBody>
          <a:bodyPr wrap="square" rtlCol="0">
            <a:spAutoFit/>
          </a:bodyPr>
          <a:lstStyle/>
          <a:p>
            <a:pPr algn="ctr"/>
            <a:r>
              <a:rPr lang="es-MX" b="1" dirty="0">
                <a:solidFill>
                  <a:schemeClr val="bg1"/>
                </a:solidFill>
              </a:rPr>
              <a:t>ANTES</a:t>
            </a:r>
          </a:p>
        </p:txBody>
      </p:sp>
      <p:sp>
        <p:nvSpPr>
          <p:cNvPr id="59" name="CuadroTexto 58">
            <a:extLst>
              <a:ext uri="{FF2B5EF4-FFF2-40B4-BE49-F238E27FC236}">
                <a16:creationId xmlns:a16="http://schemas.microsoft.com/office/drawing/2014/main" id="{9F2E2C71-0A41-AD89-3C9C-B66E30F39C15}"/>
              </a:ext>
            </a:extLst>
          </p:cNvPr>
          <p:cNvSpPr txBox="1"/>
          <p:nvPr/>
        </p:nvSpPr>
        <p:spPr>
          <a:xfrm>
            <a:off x="5626223" y="1267508"/>
            <a:ext cx="1428750" cy="369332"/>
          </a:xfrm>
          <a:prstGeom prst="rect">
            <a:avLst/>
          </a:prstGeom>
          <a:noFill/>
        </p:spPr>
        <p:txBody>
          <a:bodyPr wrap="square" rtlCol="0">
            <a:spAutoFit/>
          </a:bodyPr>
          <a:lstStyle/>
          <a:p>
            <a:pPr algn="ctr"/>
            <a:r>
              <a:rPr lang="es-MX" b="1" dirty="0">
                <a:solidFill>
                  <a:schemeClr val="bg1"/>
                </a:solidFill>
              </a:rPr>
              <a:t>ACTUAL</a:t>
            </a:r>
          </a:p>
        </p:txBody>
      </p:sp>
      <p:sp>
        <p:nvSpPr>
          <p:cNvPr id="60" name="CuadroTexto 59">
            <a:extLst>
              <a:ext uri="{FF2B5EF4-FFF2-40B4-BE49-F238E27FC236}">
                <a16:creationId xmlns:a16="http://schemas.microsoft.com/office/drawing/2014/main" id="{D8E8C208-5DF2-7667-D633-41D0881429A1}"/>
              </a:ext>
            </a:extLst>
          </p:cNvPr>
          <p:cNvSpPr txBox="1"/>
          <p:nvPr/>
        </p:nvSpPr>
        <p:spPr>
          <a:xfrm>
            <a:off x="9608204" y="1267508"/>
            <a:ext cx="1143509" cy="369332"/>
          </a:xfrm>
          <a:prstGeom prst="rect">
            <a:avLst/>
          </a:prstGeom>
          <a:noFill/>
        </p:spPr>
        <p:txBody>
          <a:bodyPr wrap="square" rtlCol="0">
            <a:spAutoFit/>
          </a:bodyPr>
          <a:lstStyle/>
          <a:p>
            <a:pPr algn="ctr"/>
            <a:r>
              <a:rPr lang="es-MX" b="1" dirty="0">
                <a:solidFill>
                  <a:schemeClr val="bg1"/>
                </a:solidFill>
              </a:rPr>
              <a:t>USUARIO</a:t>
            </a:r>
          </a:p>
        </p:txBody>
      </p:sp>
      <p:sp>
        <p:nvSpPr>
          <p:cNvPr id="61" name="CuadroTexto 60">
            <a:extLst>
              <a:ext uri="{FF2B5EF4-FFF2-40B4-BE49-F238E27FC236}">
                <a16:creationId xmlns:a16="http://schemas.microsoft.com/office/drawing/2014/main" id="{F3662FC4-B20C-68A7-3922-8E8C23014F7E}"/>
              </a:ext>
            </a:extLst>
          </p:cNvPr>
          <p:cNvSpPr txBox="1"/>
          <p:nvPr/>
        </p:nvSpPr>
        <p:spPr>
          <a:xfrm>
            <a:off x="10749840" y="1267508"/>
            <a:ext cx="1428750" cy="369332"/>
          </a:xfrm>
          <a:prstGeom prst="rect">
            <a:avLst/>
          </a:prstGeom>
          <a:noFill/>
        </p:spPr>
        <p:txBody>
          <a:bodyPr wrap="square" rtlCol="0">
            <a:spAutoFit/>
          </a:bodyPr>
          <a:lstStyle/>
          <a:p>
            <a:pPr algn="ctr"/>
            <a:r>
              <a:rPr lang="es-MX" b="1" dirty="0">
                <a:solidFill>
                  <a:schemeClr val="bg1"/>
                </a:solidFill>
              </a:rPr>
              <a:t>RETOS</a:t>
            </a:r>
          </a:p>
        </p:txBody>
      </p:sp>
      <p:sp>
        <p:nvSpPr>
          <p:cNvPr id="62" name="CuadroTexto 61">
            <a:extLst>
              <a:ext uri="{FF2B5EF4-FFF2-40B4-BE49-F238E27FC236}">
                <a16:creationId xmlns:a16="http://schemas.microsoft.com/office/drawing/2014/main" id="{229A6372-32A9-CB38-771C-D9C0F3E971E1}"/>
              </a:ext>
            </a:extLst>
          </p:cNvPr>
          <p:cNvSpPr txBox="1"/>
          <p:nvPr/>
        </p:nvSpPr>
        <p:spPr>
          <a:xfrm>
            <a:off x="6968925" y="1281329"/>
            <a:ext cx="1262844" cy="369332"/>
          </a:xfrm>
          <a:prstGeom prst="rect">
            <a:avLst/>
          </a:prstGeom>
          <a:noFill/>
        </p:spPr>
        <p:txBody>
          <a:bodyPr wrap="square" rtlCol="0">
            <a:spAutoFit/>
          </a:bodyPr>
          <a:lstStyle/>
          <a:p>
            <a:pPr algn="ctr"/>
            <a:r>
              <a:rPr lang="es-MX" b="1" dirty="0">
                <a:solidFill>
                  <a:schemeClr val="bg1"/>
                </a:solidFill>
              </a:rPr>
              <a:t>EJEMPLOS</a:t>
            </a:r>
          </a:p>
        </p:txBody>
      </p:sp>
      <p:sp>
        <p:nvSpPr>
          <p:cNvPr id="63" name="CuadroTexto 62">
            <a:extLst>
              <a:ext uri="{FF2B5EF4-FFF2-40B4-BE49-F238E27FC236}">
                <a16:creationId xmlns:a16="http://schemas.microsoft.com/office/drawing/2014/main" id="{C341730C-61AB-4E13-83BA-752465DBAC40}"/>
              </a:ext>
            </a:extLst>
          </p:cNvPr>
          <p:cNvSpPr txBox="1"/>
          <p:nvPr/>
        </p:nvSpPr>
        <p:spPr>
          <a:xfrm>
            <a:off x="8276468" y="1281329"/>
            <a:ext cx="1262844" cy="369332"/>
          </a:xfrm>
          <a:prstGeom prst="rect">
            <a:avLst/>
          </a:prstGeom>
          <a:noFill/>
        </p:spPr>
        <p:txBody>
          <a:bodyPr wrap="square" rtlCol="0">
            <a:spAutoFit/>
          </a:bodyPr>
          <a:lstStyle/>
          <a:p>
            <a:pPr algn="ctr"/>
            <a:r>
              <a:rPr lang="es-MX" b="1" dirty="0">
                <a:solidFill>
                  <a:schemeClr val="bg1"/>
                </a:solidFill>
              </a:rPr>
              <a:t>FUTURO</a:t>
            </a:r>
          </a:p>
        </p:txBody>
      </p:sp>
      <p:pic>
        <p:nvPicPr>
          <p:cNvPr id="1024" name="Gráfico 1023" descr="Chevron arrows con relleno sólido">
            <a:hlinkClick r:id="rId14" action="ppaction://hlinksldjump"/>
            <a:extLst>
              <a:ext uri="{FF2B5EF4-FFF2-40B4-BE49-F238E27FC236}">
                <a16:creationId xmlns:a16="http://schemas.microsoft.com/office/drawing/2014/main" id="{40313C47-B282-4C00-E880-769D747C9E9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97666" y="490538"/>
            <a:ext cx="914400" cy="914400"/>
          </a:xfrm>
          <a:prstGeom prst="rect">
            <a:avLst/>
          </a:prstGeom>
        </p:spPr>
      </p:pic>
      <p:pic>
        <p:nvPicPr>
          <p:cNvPr id="1025" name="Gráfico 1024" descr="Chevron arrows con relleno sólido">
            <a:hlinkClick r:id="rId17" action="ppaction://hlinksldjump"/>
            <a:extLst>
              <a:ext uri="{FF2B5EF4-FFF2-40B4-BE49-F238E27FC236}">
                <a16:creationId xmlns:a16="http://schemas.microsoft.com/office/drawing/2014/main" id="{18F7819B-7E56-560D-E697-58720C285B4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54537" y="500518"/>
            <a:ext cx="914400" cy="914400"/>
          </a:xfrm>
          <a:prstGeom prst="rect">
            <a:avLst/>
          </a:prstGeom>
        </p:spPr>
      </p:pic>
      <p:pic>
        <p:nvPicPr>
          <p:cNvPr id="1027" name="Gráfico 1026" descr="Rocket con relleno sólido">
            <a:hlinkClick r:id="rId20" action="ppaction://hlinksldjump"/>
            <a:extLst>
              <a:ext uri="{FF2B5EF4-FFF2-40B4-BE49-F238E27FC236}">
                <a16:creationId xmlns:a16="http://schemas.microsoft.com/office/drawing/2014/main" id="{08074A82-8954-1CE7-6EFA-3794EEA026A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531984" y="570585"/>
            <a:ext cx="734816" cy="734816"/>
          </a:xfrm>
          <a:prstGeom prst="rect">
            <a:avLst/>
          </a:prstGeom>
        </p:spPr>
      </p:pic>
      <p:pic>
        <p:nvPicPr>
          <p:cNvPr id="1029" name="Gráfico 1028" descr="Flowchart con relleno sólido">
            <a:hlinkClick r:id="rId23" action="ppaction://hlinksldjump"/>
            <a:extLst>
              <a:ext uri="{FF2B5EF4-FFF2-40B4-BE49-F238E27FC236}">
                <a16:creationId xmlns:a16="http://schemas.microsoft.com/office/drawing/2014/main" id="{2EB82D96-B73C-CE2C-6D7A-3D15678B0DB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134832" y="490282"/>
            <a:ext cx="895422" cy="895422"/>
          </a:xfrm>
          <a:prstGeom prst="rect">
            <a:avLst/>
          </a:prstGeom>
        </p:spPr>
      </p:pic>
      <p:pic>
        <p:nvPicPr>
          <p:cNvPr id="1030" name="Gráfico 1029" descr="Users con relleno sólido">
            <a:hlinkClick r:id="rId26" action="ppaction://hlinksldjump"/>
            <a:extLst>
              <a:ext uri="{FF2B5EF4-FFF2-40B4-BE49-F238E27FC236}">
                <a16:creationId xmlns:a16="http://schemas.microsoft.com/office/drawing/2014/main" id="{D93DF7A0-7E96-93D7-BBBA-8521F84EF3F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718127" y="506004"/>
            <a:ext cx="914400" cy="914400"/>
          </a:xfrm>
          <a:prstGeom prst="rect">
            <a:avLst/>
          </a:prstGeom>
        </p:spPr>
      </p:pic>
      <p:pic>
        <p:nvPicPr>
          <p:cNvPr id="1031" name="Gráfico 1030" descr="Web design contorno">
            <a:hlinkClick r:id="rId29" action="ppaction://hlinksldjump"/>
            <a:extLst>
              <a:ext uri="{FF2B5EF4-FFF2-40B4-BE49-F238E27FC236}">
                <a16:creationId xmlns:a16="http://schemas.microsoft.com/office/drawing/2014/main" id="{D8154103-1141-D8F0-B933-75A46019787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0984467" y="471304"/>
            <a:ext cx="914400" cy="914400"/>
          </a:xfrm>
          <a:prstGeom prst="rect">
            <a:avLst/>
          </a:prstGeom>
        </p:spPr>
      </p:pic>
    </p:spTree>
    <p:extLst>
      <p:ext uri="{BB962C8B-B14F-4D97-AF65-F5344CB8AC3E}">
        <p14:creationId xmlns:p14="http://schemas.microsoft.com/office/powerpoint/2010/main" val="516684304"/>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920x1080 Fondo de pantalla negro mate 1920x1080 PX de Colores, Negro -  Todo fondos">
            <a:extLst>
              <a:ext uri="{FF2B5EF4-FFF2-40B4-BE49-F238E27FC236}">
                <a16:creationId xmlns:a16="http://schemas.microsoft.com/office/drawing/2014/main" id="{64B4087F-67B1-8477-4288-AEADA387E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39" y="1603838"/>
            <a:ext cx="20698691" cy="541689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72BEEA0-AF07-4DAE-C0AE-79D117B8B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646" y="2205965"/>
            <a:ext cx="4474182" cy="446694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Logo De Twitter Icon PNG , Sociales, Medios De Comunicación, Icon PNG y  Vector para Descargar Gratis | Pngtree | Logotipo instagram, Icones redes  sociais, Fundo de tela celular">
            <a:extLst>
              <a:ext uri="{FF2B5EF4-FFF2-40B4-BE49-F238E27FC236}">
                <a16:creationId xmlns:a16="http://schemas.microsoft.com/office/drawing/2014/main" id="{853F7224-5B8D-0A30-D40D-99337D933D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015" y="3244419"/>
            <a:ext cx="1666461" cy="16664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84C56171-00EC-5BB6-82E7-B4C7ED2900BB}"/>
              </a:ext>
            </a:extLst>
          </p:cNvPr>
          <p:cNvSpPr/>
          <p:nvPr/>
        </p:nvSpPr>
        <p:spPr>
          <a:xfrm>
            <a:off x="0" y="0"/>
            <a:ext cx="12192000" cy="41433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redondeado 7">
            <a:extLst>
              <a:ext uri="{FF2B5EF4-FFF2-40B4-BE49-F238E27FC236}">
                <a16:creationId xmlns:a16="http://schemas.microsoft.com/office/drawing/2014/main" id="{B3E314AE-696A-0173-A5CD-1614FE4DAE5F}"/>
              </a:ext>
            </a:extLst>
          </p:cNvPr>
          <p:cNvSpPr/>
          <p:nvPr/>
        </p:nvSpPr>
        <p:spPr>
          <a:xfrm>
            <a:off x="975815" y="88190"/>
            <a:ext cx="9996985" cy="257424"/>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rgbClr val="00B0F0"/>
                </a:solidFill>
              </a:rPr>
              <a:t>https://computomovil.fi-unam.com</a:t>
            </a:r>
          </a:p>
        </p:txBody>
      </p:sp>
      <p:sp>
        <p:nvSpPr>
          <p:cNvPr id="9" name="Rectángulo redondeado 8">
            <a:hlinkClick r:id="rId5" action="ppaction://hlinksldjump"/>
            <a:extLst>
              <a:ext uri="{FF2B5EF4-FFF2-40B4-BE49-F238E27FC236}">
                <a16:creationId xmlns:a16="http://schemas.microsoft.com/office/drawing/2014/main" id="{0CFD95DB-1550-E34E-C087-530C8C798E7D}"/>
              </a:ext>
            </a:extLst>
          </p:cNvPr>
          <p:cNvSpPr/>
          <p:nvPr/>
        </p:nvSpPr>
        <p:spPr>
          <a:xfrm>
            <a:off x="11048490" y="88190"/>
            <a:ext cx="646686" cy="262262"/>
          </a:xfrm>
          <a:prstGeom prst="roundRect">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X</a:t>
            </a:r>
          </a:p>
        </p:txBody>
      </p:sp>
      <p:sp>
        <p:nvSpPr>
          <p:cNvPr id="15" name="Rectángulo redondeado 14">
            <a:extLst>
              <a:ext uri="{FF2B5EF4-FFF2-40B4-BE49-F238E27FC236}">
                <a16:creationId xmlns:a16="http://schemas.microsoft.com/office/drawing/2014/main" id="{8DB99F9F-99BF-7207-A827-013B05DF34D7}"/>
              </a:ext>
            </a:extLst>
          </p:cNvPr>
          <p:cNvSpPr/>
          <p:nvPr/>
        </p:nvSpPr>
        <p:spPr>
          <a:xfrm>
            <a:off x="253439" y="85771"/>
            <a:ext cx="646686" cy="26644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ym typeface="Wingdings" pitchFamily="2" charset="2"/>
              </a:rPr>
              <a:t></a:t>
            </a:r>
            <a:endParaRPr lang="es-MX" dirty="0"/>
          </a:p>
        </p:txBody>
      </p:sp>
      <p:sp>
        <p:nvSpPr>
          <p:cNvPr id="17" name="Rectángulo 16">
            <a:extLst>
              <a:ext uri="{FF2B5EF4-FFF2-40B4-BE49-F238E27FC236}">
                <a16:creationId xmlns:a16="http://schemas.microsoft.com/office/drawing/2014/main" id="{FC323A32-2F04-0DD4-61C1-55EC55A22FDC}"/>
              </a:ext>
            </a:extLst>
          </p:cNvPr>
          <p:cNvSpPr/>
          <p:nvPr/>
        </p:nvSpPr>
        <p:spPr>
          <a:xfrm>
            <a:off x="1" y="402581"/>
            <a:ext cx="12192000" cy="119700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Rectángulo 18">
            <a:extLst>
              <a:ext uri="{FF2B5EF4-FFF2-40B4-BE49-F238E27FC236}">
                <a16:creationId xmlns:a16="http://schemas.microsoft.com/office/drawing/2014/main" id="{971FF2BB-41E1-4BF2-974C-10F0AD69CE47}"/>
              </a:ext>
            </a:extLst>
          </p:cNvPr>
          <p:cNvSpPr/>
          <p:nvPr/>
        </p:nvSpPr>
        <p:spPr>
          <a:xfrm>
            <a:off x="6805147" y="416466"/>
            <a:ext cx="1494083" cy="11852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lumMod val="95000"/>
                  <a:lumOff val="5000"/>
                </a:schemeClr>
              </a:solidFill>
            </a:endParaRPr>
          </a:p>
        </p:txBody>
      </p:sp>
      <p:sp>
        <p:nvSpPr>
          <p:cNvPr id="20" name="CuadroTexto 19">
            <a:extLst>
              <a:ext uri="{FF2B5EF4-FFF2-40B4-BE49-F238E27FC236}">
                <a16:creationId xmlns:a16="http://schemas.microsoft.com/office/drawing/2014/main" id="{24841DF8-EF4E-7250-81F1-863A6BC30242}"/>
              </a:ext>
            </a:extLst>
          </p:cNvPr>
          <p:cNvSpPr txBox="1"/>
          <p:nvPr/>
        </p:nvSpPr>
        <p:spPr>
          <a:xfrm>
            <a:off x="261440" y="1230252"/>
            <a:ext cx="1428750" cy="369332"/>
          </a:xfrm>
          <a:prstGeom prst="rect">
            <a:avLst/>
          </a:prstGeom>
          <a:noFill/>
        </p:spPr>
        <p:txBody>
          <a:bodyPr wrap="square" rtlCol="0">
            <a:spAutoFit/>
          </a:bodyPr>
          <a:lstStyle/>
          <a:p>
            <a:pPr algn="ctr"/>
            <a:r>
              <a:rPr lang="es-MX" b="1" dirty="0">
                <a:solidFill>
                  <a:schemeClr val="bg1"/>
                </a:solidFill>
              </a:rPr>
              <a:t>HOME</a:t>
            </a:r>
          </a:p>
        </p:txBody>
      </p:sp>
      <p:sp>
        <p:nvSpPr>
          <p:cNvPr id="21" name="CuadroTexto 20">
            <a:extLst>
              <a:ext uri="{FF2B5EF4-FFF2-40B4-BE49-F238E27FC236}">
                <a16:creationId xmlns:a16="http://schemas.microsoft.com/office/drawing/2014/main" id="{90E06859-9422-31AC-98A5-3473C8FD2E0D}"/>
              </a:ext>
            </a:extLst>
          </p:cNvPr>
          <p:cNvSpPr txBox="1"/>
          <p:nvPr/>
        </p:nvSpPr>
        <p:spPr>
          <a:xfrm>
            <a:off x="1916074" y="1267508"/>
            <a:ext cx="1143509" cy="369332"/>
          </a:xfrm>
          <a:prstGeom prst="rect">
            <a:avLst/>
          </a:prstGeom>
          <a:noFill/>
        </p:spPr>
        <p:txBody>
          <a:bodyPr wrap="square" rtlCol="0">
            <a:spAutoFit/>
          </a:bodyPr>
          <a:lstStyle/>
          <a:p>
            <a:pPr algn="ctr"/>
            <a:r>
              <a:rPr lang="es-MX" b="1" dirty="0">
                <a:solidFill>
                  <a:schemeClr val="bg1"/>
                </a:solidFill>
              </a:rPr>
              <a:t>PWA</a:t>
            </a:r>
          </a:p>
        </p:txBody>
      </p:sp>
      <p:pic>
        <p:nvPicPr>
          <p:cNvPr id="22" name="Gráfico 21" descr="Work from home Wi-Fi contorno">
            <a:hlinkClick r:id="rId6" action="ppaction://hlinksldjump"/>
            <a:extLst>
              <a:ext uri="{FF2B5EF4-FFF2-40B4-BE49-F238E27FC236}">
                <a16:creationId xmlns:a16="http://schemas.microsoft.com/office/drawing/2014/main" id="{22AB0284-5D34-2620-640B-1ADCB68C93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615" y="471304"/>
            <a:ext cx="914400" cy="914400"/>
          </a:xfrm>
          <a:prstGeom prst="rect">
            <a:avLst/>
          </a:prstGeom>
        </p:spPr>
      </p:pic>
      <p:pic>
        <p:nvPicPr>
          <p:cNvPr id="25" name="Gráfico 24" descr="Question Mark con relleno sólido">
            <a:hlinkClick r:id="rId9" action="ppaction://hlinksldjump"/>
            <a:extLst>
              <a:ext uri="{FF2B5EF4-FFF2-40B4-BE49-F238E27FC236}">
                <a16:creationId xmlns:a16="http://schemas.microsoft.com/office/drawing/2014/main" id="{F9539522-AFE2-0147-7EA2-643F342EAC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96210" y="550585"/>
            <a:ext cx="804862" cy="711866"/>
          </a:xfrm>
          <a:prstGeom prst="rect">
            <a:avLst/>
          </a:prstGeom>
        </p:spPr>
      </p:pic>
      <p:pic>
        <p:nvPicPr>
          <p:cNvPr id="26" name="Gráfico 25" descr="Workflow con relleno sólido">
            <a:hlinkClick r:id="rId12" action="ppaction://hlinksldjump"/>
            <a:extLst>
              <a:ext uri="{FF2B5EF4-FFF2-40B4-BE49-F238E27FC236}">
                <a16:creationId xmlns:a16="http://schemas.microsoft.com/office/drawing/2014/main" id="{CB30D544-883B-AC93-F64A-0DB0C3A119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19707" y="502528"/>
            <a:ext cx="806400" cy="806400"/>
          </a:xfrm>
          <a:prstGeom prst="rect">
            <a:avLst/>
          </a:prstGeom>
        </p:spPr>
      </p:pic>
      <p:sp>
        <p:nvSpPr>
          <p:cNvPr id="29" name="CuadroTexto 28">
            <a:extLst>
              <a:ext uri="{FF2B5EF4-FFF2-40B4-BE49-F238E27FC236}">
                <a16:creationId xmlns:a16="http://schemas.microsoft.com/office/drawing/2014/main" id="{CB0FA924-91F7-F610-C554-30387A0C7302}"/>
              </a:ext>
            </a:extLst>
          </p:cNvPr>
          <p:cNvSpPr txBox="1"/>
          <p:nvPr/>
        </p:nvSpPr>
        <p:spPr>
          <a:xfrm>
            <a:off x="3057710" y="1267508"/>
            <a:ext cx="1428750" cy="369332"/>
          </a:xfrm>
          <a:prstGeom prst="rect">
            <a:avLst/>
          </a:prstGeom>
          <a:noFill/>
        </p:spPr>
        <p:txBody>
          <a:bodyPr wrap="square" rtlCol="0">
            <a:spAutoFit/>
          </a:bodyPr>
          <a:lstStyle/>
          <a:p>
            <a:pPr algn="ctr"/>
            <a:r>
              <a:rPr lang="es-MX" b="1" dirty="0">
                <a:solidFill>
                  <a:schemeClr val="bg1"/>
                </a:solidFill>
              </a:rPr>
              <a:t>FUNCION</a:t>
            </a:r>
          </a:p>
        </p:txBody>
      </p:sp>
      <p:sp>
        <p:nvSpPr>
          <p:cNvPr id="30" name="CuadroTexto 29">
            <a:extLst>
              <a:ext uri="{FF2B5EF4-FFF2-40B4-BE49-F238E27FC236}">
                <a16:creationId xmlns:a16="http://schemas.microsoft.com/office/drawing/2014/main" id="{374F7A79-2D4F-3694-D507-943F2361CD30}"/>
              </a:ext>
            </a:extLst>
          </p:cNvPr>
          <p:cNvSpPr txBox="1"/>
          <p:nvPr/>
        </p:nvSpPr>
        <p:spPr>
          <a:xfrm>
            <a:off x="4484587" y="1267508"/>
            <a:ext cx="1143509" cy="369332"/>
          </a:xfrm>
          <a:prstGeom prst="rect">
            <a:avLst/>
          </a:prstGeom>
          <a:noFill/>
        </p:spPr>
        <p:txBody>
          <a:bodyPr wrap="square" rtlCol="0">
            <a:spAutoFit/>
          </a:bodyPr>
          <a:lstStyle/>
          <a:p>
            <a:pPr algn="ctr"/>
            <a:r>
              <a:rPr lang="es-MX" b="1" dirty="0">
                <a:solidFill>
                  <a:schemeClr val="bg1"/>
                </a:solidFill>
              </a:rPr>
              <a:t>ANTES</a:t>
            </a:r>
          </a:p>
        </p:txBody>
      </p:sp>
      <p:sp>
        <p:nvSpPr>
          <p:cNvPr id="32" name="CuadroTexto 31">
            <a:extLst>
              <a:ext uri="{FF2B5EF4-FFF2-40B4-BE49-F238E27FC236}">
                <a16:creationId xmlns:a16="http://schemas.microsoft.com/office/drawing/2014/main" id="{DE1C58BD-E2A5-A8EA-D171-B3E1AFA75579}"/>
              </a:ext>
            </a:extLst>
          </p:cNvPr>
          <p:cNvSpPr txBox="1"/>
          <p:nvPr/>
        </p:nvSpPr>
        <p:spPr>
          <a:xfrm>
            <a:off x="5626223" y="1267508"/>
            <a:ext cx="1428750" cy="369332"/>
          </a:xfrm>
          <a:prstGeom prst="rect">
            <a:avLst/>
          </a:prstGeom>
          <a:noFill/>
        </p:spPr>
        <p:txBody>
          <a:bodyPr wrap="square" rtlCol="0">
            <a:spAutoFit/>
          </a:bodyPr>
          <a:lstStyle/>
          <a:p>
            <a:pPr algn="ctr"/>
            <a:r>
              <a:rPr lang="es-MX" b="1" dirty="0">
                <a:solidFill>
                  <a:schemeClr val="bg1"/>
                </a:solidFill>
              </a:rPr>
              <a:t>ACTUAL</a:t>
            </a:r>
          </a:p>
        </p:txBody>
      </p:sp>
      <p:sp>
        <p:nvSpPr>
          <p:cNvPr id="33" name="CuadroTexto 32">
            <a:extLst>
              <a:ext uri="{FF2B5EF4-FFF2-40B4-BE49-F238E27FC236}">
                <a16:creationId xmlns:a16="http://schemas.microsoft.com/office/drawing/2014/main" id="{54BA3512-41DC-6A0A-1122-DDE96F9A9951}"/>
              </a:ext>
            </a:extLst>
          </p:cNvPr>
          <p:cNvSpPr txBox="1"/>
          <p:nvPr/>
        </p:nvSpPr>
        <p:spPr>
          <a:xfrm>
            <a:off x="9608204" y="1267508"/>
            <a:ext cx="1143509" cy="369332"/>
          </a:xfrm>
          <a:prstGeom prst="rect">
            <a:avLst/>
          </a:prstGeom>
          <a:noFill/>
        </p:spPr>
        <p:txBody>
          <a:bodyPr wrap="square" rtlCol="0">
            <a:spAutoFit/>
          </a:bodyPr>
          <a:lstStyle/>
          <a:p>
            <a:pPr algn="ctr"/>
            <a:r>
              <a:rPr lang="es-MX" b="1" dirty="0">
                <a:solidFill>
                  <a:schemeClr val="bg1"/>
                </a:solidFill>
              </a:rPr>
              <a:t>USUARIO</a:t>
            </a:r>
          </a:p>
        </p:txBody>
      </p:sp>
      <p:sp>
        <p:nvSpPr>
          <p:cNvPr id="35" name="CuadroTexto 34">
            <a:extLst>
              <a:ext uri="{FF2B5EF4-FFF2-40B4-BE49-F238E27FC236}">
                <a16:creationId xmlns:a16="http://schemas.microsoft.com/office/drawing/2014/main" id="{6C5310CF-7583-8178-948C-4795FC73954E}"/>
              </a:ext>
            </a:extLst>
          </p:cNvPr>
          <p:cNvSpPr txBox="1"/>
          <p:nvPr/>
        </p:nvSpPr>
        <p:spPr>
          <a:xfrm>
            <a:off x="10749840" y="1267508"/>
            <a:ext cx="1428750" cy="369332"/>
          </a:xfrm>
          <a:prstGeom prst="rect">
            <a:avLst/>
          </a:prstGeom>
          <a:noFill/>
        </p:spPr>
        <p:txBody>
          <a:bodyPr wrap="square" rtlCol="0">
            <a:spAutoFit/>
          </a:bodyPr>
          <a:lstStyle/>
          <a:p>
            <a:pPr algn="ctr"/>
            <a:r>
              <a:rPr lang="es-MX" b="1" dirty="0">
                <a:solidFill>
                  <a:schemeClr val="bg1"/>
                </a:solidFill>
              </a:rPr>
              <a:t>RETOS</a:t>
            </a:r>
          </a:p>
        </p:txBody>
      </p:sp>
      <p:sp>
        <p:nvSpPr>
          <p:cNvPr id="37" name="CuadroTexto 36">
            <a:extLst>
              <a:ext uri="{FF2B5EF4-FFF2-40B4-BE49-F238E27FC236}">
                <a16:creationId xmlns:a16="http://schemas.microsoft.com/office/drawing/2014/main" id="{122186BB-7DB7-D159-0960-CDD06CDBEAF6}"/>
              </a:ext>
            </a:extLst>
          </p:cNvPr>
          <p:cNvSpPr txBox="1"/>
          <p:nvPr/>
        </p:nvSpPr>
        <p:spPr>
          <a:xfrm>
            <a:off x="6968925" y="1281329"/>
            <a:ext cx="1262844" cy="369332"/>
          </a:xfrm>
          <a:prstGeom prst="rect">
            <a:avLst/>
          </a:prstGeom>
          <a:noFill/>
        </p:spPr>
        <p:txBody>
          <a:bodyPr wrap="square" rtlCol="0">
            <a:spAutoFit/>
          </a:bodyPr>
          <a:lstStyle/>
          <a:p>
            <a:pPr algn="ctr"/>
            <a:r>
              <a:rPr lang="es-MX" b="1" dirty="0">
                <a:solidFill>
                  <a:schemeClr val="bg1"/>
                </a:solidFill>
              </a:rPr>
              <a:t>EJEMPLOS</a:t>
            </a:r>
          </a:p>
        </p:txBody>
      </p:sp>
      <p:sp>
        <p:nvSpPr>
          <p:cNvPr id="39" name="CuadroTexto 38">
            <a:extLst>
              <a:ext uri="{FF2B5EF4-FFF2-40B4-BE49-F238E27FC236}">
                <a16:creationId xmlns:a16="http://schemas.microsoft.com/office/drawing/2014/main" id="{432D95F2-894E-5A36-1E73-5D37EC07084F}"/>
              </a:ext>
            </a:extLst>
          </p:cNvPr>
          <p:cNvSpPr txBox="1"/>
          <p:nvPr/>
        </p:nvSpPr>
        <p:spPr>
          <a:xfrm>
            <a:off x="8276468" y="1281329"/>
            <a:ext cx="1262844" cy="369332"/>
          </a:xfrm>
          <a:prstGeom prst="rect">
            <a:avLst/>
          </a:prstGeom>
          <a:noFill/>
        </p:spPr>
        <p:txBody>
          <a:bodyPr wrap="square" rtlCol="0">
            <a:spAutoFit/>
          </a:bodyPr>
          <a:lstStyle/>
          <a:p>
            <a:pPr algn="ctr"/>
            <a:r>
              <a:rPr lang="es-MX" b="1" dirty="0">
                <a:solidFill>
                  <a:schemeClr val="bg1"/>
                </a:solidFill>
              </a:rPr>
              <a:t>FUTURO</a:t>
            </a:r>
          </a:p>
        </p:txBody>
      </p:sp>
      <p:pic>
        <p:nvPicPr>
          <p:cNvPr id="40" name="Gráfico 39" descr="Chevron arrows con relleno sólido">
            <a:hlinkClick r:id="rId15" action="ppaction://hlinksldjump"/>
            <a:extLst>
              <a:ext uri="{FF2B5EF4-FFF2-40B4-BE49-F238E27FC236}">
                <a16:creationId xmlns:a16="http://schemas.microsoft.com/office/drawing/2014/main" id="{46E41EF3-BC99-14F6-9BEA-F3632CB972B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7666" y="490538"/>
            <a:ext cx="914400" cy="914400"/>
          </a:xfrm>
          <a:prstGeom prst="rect">
            <a:avLst/>
          </a:prstGeom>
        </p:spPr>
      </p:pic>
      <p:pic>
        <p:nvPicPr>
          <p:cNvPr id="41" name="Gráfico 40" descr="Chevron arrows con relleno sólido">
            <a:hlinkClick r:id="rId18" action="ppaction://hlinksldjump"/>
            <a:extLst>
              <a:ext uri="{FF2B5EF4-FFF2-40B4-BE49-F238E27FC236}">
                <a16:creationId xmlns:a16="http://schemas.microsoft.com/office/drawing/2014/main" id="{12199A38-845B-5576-D117-133C0E6E4DE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54537" y="500518"/>
            <a:ext cx="914400" cy="914400"/>
          </a:xfrm>
          <a:prstGeom prst="rect">
            <a:avLst/>
          </a:prstGeom>
        </p:spPr>
      </p:pic>
      <p:pic>
        <p:nvPicPr>
          <p:cNvPr id="43" name="Gráfico 42" descr="Rocket con relleno sólido">
            <a:hlinkClick r:id="rId21" action="ppaction://hlinksldjump"/>
            <a:extLst>
              <a:ext uri="{FF2B5EF4-FFF2-40B4-BE49-F238E27FC236}">
                <a16:creationId xmlns:a16="http://schemas.microsoft.com/office/drawing/2014/main" id="{660F321E-6229-0620-6970-F6D996DC010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31984" y="570585"/>
            <a:ext cx="734816" cy="734816"/>
          </a:xfrm>
          <a:prstGeom prst="rect">
            <a:avLst/>
          </a:prstGeom>
        </p:spPr>
      </p:pic>
      <p:pic>
        <p:nvPicPr>
          <p:cNvPr id="45" name="Gráfico 44" descr="Flowchart con relleno sólido">
            <a:hlinkClick r:id="rId24" action="ppaction://hlinksldjump"/>
            <a:extLst>
              <a:ext uri="{FF2B5EF4-FFF2-40B4-BE49-F238E27FC236}">
                <a16:creationId xmlns:a16="http://schemas.microsoft.com/office/drawing/2014/main" id="{89D171DA-8CF9-3E22-19E4-58B35BE5F50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134832" y="490282"/>
            <a:ext cx="895422" cy="895422"/>
          </a:xfrm>
          <a:prstGeom prst="rect">
            <a:avLst/>
          </a:prstGeom>
        </p:spPr>
      </p:pic>
      <p:pic>
        <p:nvPicPr>
          <p:cNvPr id="48" name="Gráfico 47" descr="Users con relleno sólido">
            <a:hlinkClick r:id="rId27" action="ppaction://hlinksldjump"/>
            <a:extLst>
              <a:ext uri="{FF2B5EF4-FFF2-40B4-BE49-F238E27FC236}">
                <a16:creationId xmlns:a16="http://schemas.microsoft.com/office/drawing/2014/main" id="{96D60651-B234-1DA5-7422-B9CCCA20DE5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718127" y="506004"/>
            <a:ext cx="914400" cy="914400"/>
          </a:xfrm>
          <a:prstGeom prst="rect">
            <a:avLst/>
          </a:prstGeom>
        </p:spPr>
      </p:pic>
      <p:pic>
        <p:nvPicPr>
          <p:cNvPr id="49" name="Gráfico 48" descr="Web design contorno">
            <a:hlinkClick r:id="rId30" action="ppaction://hlinksldjump"/>
            <a:extLst>
              <a:ext uri="{FF2B5EF4-FFF2-40B4-BE49-F238E27FC236}">
                <a16:creationId xmlns:a16="http://schemas.microsoft.com/office/drawing/2014/main" id="{E78699B4-F3F8-1F09-B408-CCA9B86C55BF}"/>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984467" y="471304"/>
            <a:ext cx="914400" cy="914400"/>
          </a:xfrm>
          <a:prstGeom prst="rect">
            <a:avLst/>
          </a:prstGeom>
        </p:spPr>
      </p:pic>
    </p:spTree>
    <p:extLst>
      <p:ext uri="{BB962C8B-B14F-4D97-AF65-F5344CB8AC3E}">
        <p14:creationId xmlns:p14="http://schemas.microsoft.com/office/powerpoint/2010/main" val="1596825427"/>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920x1080 Fondo de pantalla negro mate 1920x1080 PX de Colores, Negro -  Todo fondos">
            <a:extLst>
              <a:ext uri="{FF2B5EF4-FFF2-40B4-BE49-F238E27FC236}">
                <a16:creationId xmlns:a16="http://schemas.microsoft.com/office/drawing/2014/main" id="{64B4087F-67B1-8477-4288-AEADA387E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5439" y="1603838"/>
            <a:ext cx="20698691" cy="541689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BEEF5F0C-CBFD-66AE-3F3F-87E9D84344DB}"/>
              </a:ext>
            </a:extLst>
          </p:cNvPr>
          <p:cNvPicPr>
            <a:picLocks noChangeAspect="1" noChangeArrowheads="1"/>
          </p:cNvPicPr>
          <p:nvPr/>
        </p:nvPicPr>
        <p:blipFill>
          <a:blip r:embed="rId4">
            <a:alphaModFix amt="85000"/>
            <a:extLst>
              <a:ext uri="{28A0092B-C50C-407E-A947-70E740481C1C}">
                <a14:useLocalDpi xmlns:a14="http://schemas.microsoft.com/office/drawing/2010/main" val="0"/>
              </a:ext>
            </a:extLst>
          </a:blip>
          <a:srcRect/>
          <a:stretch>
            <a:fillRect/>
          </a:stretch>
        </p:blipFill>
        <p:spPr bwMode="auto">
          <a:xfrm>
            <a:off x="2951611" y="2000146"/>
            <a:ext cx="6859119" cy="45689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2B57F379-D9C3-2078-6FE3-19A216C9CC3B}"/>
              </a:ext>
            </a:extLst>
          </p:cNvPr>
          <p:cNvSpPr/>
          <p:nvPr/>
        </p:nvSpPr>
        <p:spPr>
          <a:xfrm>
            <a:off x="0" y="0"/>
            <a:ext cx="12192000" cy="41433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redondeado 8">
            <a:extLst>
              <a:ext uri="{FF2B5EF4-FFF2-40B4-BE49-F238E27FC236}">
                <a16:creationId xmlns:a16="http://schemas.microsoft.com/office/drawing/2014/main" id="{AEDB3EDF-BCA9-B56B-7F1A-C955A2E78221}"/>
              </a:ext>
            </a:extLst>
          </p:cNvPr>
          <p:cNvSpPr/>
          <p:nvPr/>
        </p:nvSpPr>
        <p:spPr>
          <a:xfrm>
            <a:off x="975815" y="88190"/>
            <a:ext cx="9996985" cy="257424"/>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rgbClr val="00B0F0"/>
                </a:solidFill>
              </a:rPr>
              <a:t>https://computomovil.fi-unam.com</a:t>
            </a:r>
          </a:p>
        </p:txBody>
      </p:sp>
      <p:sp>
        <p:nvSpPr>
          <p:cNvPr id="15" name="Rectángulo redondeado 14">
            <a:hlinkClick r:id="rId5" action="ppaction://hlinksldjump"/>
            <a:extLst>
              <a:ext uri="{FF2B5EF4-FFF2-40B4-BE49-F238E27FC236}">
                <a16:creationId xmlns:a16="http://schemas.microsoft.com/office/drawing/2014/main" id="{5DD0E272-96C2-6BC4-0E36-655B6FAA1331}"/>
              </a:ext>
            </a:extLst>
          </p:cNvPr>
          <p:cNvSpPr/>
          <p:nvPr/>
        </p:nvSpPr>
        <p:spPr>
          <a:xfrm>
            <a:off x="11048490" y="88190"/>
            <a:ext cx="646686" cy="262262"/>
          </a:xfrm>
          <a:prstGeom prst="roundRect">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X</a:t>
            </a:r>
          </a:p>
        </p:txBody>
      </p:sp>
      <p:sp>
        <p:nvSpPr>
          <p:cNvPr id="17" name="Rectángulo redondeado 16">
            <a:extLst>
              <a:ext uri="{FF2B5EF4-FFF2-40B4-BE49-F238E27FC236}">
                <a16:creationId xmlns:a16="http://schemas.microsoft.com/office/drawing/2014/main" id="{4244043B-2B61-4A48-01CE-1E959E02DC3C}"/>
              </a:ext>
            </a:extLst>
          </p:cNvPr>
          <p:cNvSpPr/>
          <p:nvPr/>
        </p:nvSpPr>
        <p:spPr>
          <a:xfrm>
            <a:off x="253439" y="85771"/>
            <a:ext cx="646686" cy="26644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ym typeface="Wingdings" pitchFamily="2" charset="2"/>
              </a:rPr>
              <a:t></a:t>
            </a:r>
            <a:endParaRPr lang="es-MX" dirty="0"/>
          </a:p>
        </p:txBody>
      </p:sp>
      <p:sp>
        <p:nvSpPr>
          <p:cNvPr id="19" name="Rectángulo 18">
            <a:extLst>
              <a:ext uri="{FF2B5EF4-FFF2-40B4-BE49-F238E27FC236}">
                <a16:creationId xmlns:a16="http://schemas.microsoft.com/office/drawing/2014/main" id="{CC2858FF-81E3-CBB2-0BBE-0EAB7B5050E4}"/>
              </a:ext>
            </a:extLst>
          </p:cNvPr>
          <p:cNvSpPr/>
          <p:nvPr/>
        </p:nvSpPr>
        <p:spPr>
          <a:xfrm>
            <a:off x="1" y="402581"/>
            <a:ext cx="12192000" cy="119700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Rectángulo 19">
            <a:extLst>
              <a:ext uri="{FF2B5EF4-FFF2-40B4-BE49-F238E27FC236}">
                <a16:creationId xmlns:a16="http://schemas.microsoft.com/office/drawing/2014/main" id="{7CF45336-8E47-006C-CDCD-A0912AC7DE8B}"/>
              </a:ext>
            </a:extLst>
          </p:cNvPr>
          <p:cNvSpPr/>
          <p:nvPr/>
        </p:nvSpPr>
        <p:spPr>
          <a:xfrm>
            <a:off x="6805147" y="416466"/>
            <a:ext cx="1494083" cy="11852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lumMod val="95000"/>
                  <a:lumOff val="5000"/>
                </a:schemeClr>
              </a:solidFill>
            </a:endParaRPr>
          </a:p>
        </p:txBody>
      </p:sp>
      <p:sp>
        <p:nvSpPr>
          <p:cNvPr id="21" name="CuadroTexto 20">
            <a:extLst>
              <a:ext uri="{FF2B5EF4-FFF2-40B4-BE49-F238E27FC236}">
                <a16:creationId xmlns:a16="http://schemas.microsoft.com/office/drawing/2014/main" id="{E65E8A06-780C-E87B-DABA-8AB2084FBD27}"/>
              </a:ext>
            </a:extLst>
          </p:cNvPr>
          <p:cNvSpPr txBox="1"/>
          <p:nvPr/>
        </p:nvSpPr>
        <p:spPr>
          <a:xfrm>
            <a:off x="261440" y="1230252"/>
            <a:ext cx="1428750" cy="369332"/>
          </a:xfrm>
          <a:prstGeom prst="rect">
            <a:avLst/>
          </a:prstGeom>
          <a:noFill/>
        </p:spPr>
        <p:txBody>
          <a:bodyPr wrap="square" rtlCol="0">
            <a:spAutoFit/>
          </a:bodyPr>
          <a:lstStyle/>
          <a:p>
            <a:pPr algn="ctr"/>
            <a:r>
              <a:rPr lang="es-MX" b="1" dirty="0">
                <a:solidFill>
                  <a:schemeClr val="bg1"/>
                </a:solidFill>
              </a:rPr>
              <a:t>HOME</a:t>
            </a:r>
          </a:p>
        </p:txBody>
      </p:sp>
      <p:sp>
        <p:nvSpPr>
          <p:cNvPr id="22" name="CuadroTexto 21">
            <a:extLst>
              <a:ext uri="{FF2B5EF4-FFF2-40B4-BE49-F238E27FC236}">
                <a16:creationId xmlns:a16="http://schemas.microsoft.com/office/drawing/2014/main" id="{B07E42AE-F7C4-168C-058B-324DDC3DC03E}"/>
              </a:ext>
            </a:extLst>
          </p:cNvPr>
          <p:cNvSpPr txBox="1"/>
          <p:nvPr/>
        </p:nvSpPr>
        <p:spPr>
          <a:xfrm>
            <a:off x="1916074" y="1267508"/>
            <a:ext cx="1143509" cy="369332"/>
          </a:xfrm>
          <a:prstGeom prst="rect">
            <a:avLst/>
          </a:prstGeom>
          <a:noFill/>
        </p:spPr>
        <p:txBody>
          <a:bodyPr wrap="square" rtlCol="0">
            <a:spAutoFit/>
          </a:bodyPr>
          <a:lstStyle/>
          <a:p>
            <a:pPr algn="ctr"/>
            <a:r>
              <a:rPr lang="es-MX" b="1" dirty="0">
                <a:solidFill>
                  <a:schemeClr val="bg1"/>
                </a:solidFill>
              </a:rPr>
              <a:t>PWA</a:t>
            </a:r>
          </a:p>
        </p:txBody>
      </p:sp>
      <p:pic>
        <p:nvPicPr>
          <p:cNvPr id="25" name="Gráfico 24" descr="Work from home Wi-Fi contorno">
            <a:hlinkClick r:id="rId6" action="ppaction://hlinksldjump"/>
            <a:extLst>
              <a:ext uri="{FF2B5EF4-FFF2-40B4-BE49-F238E27FC236}">
                <a16:creationId xmlns:a16="http://schemas.microsoft.com/office/drawing/2014/main" id="{953886EF-E4CF-263E-D28A-1D0EE53067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615" y="471304"/>
            <a:ext cx="914400" cy="914400"/>
          </a:xfrm>
          <a:prstGeom prst="rect">
            <a:avLst/>
          </a:prstGeom>
        </p:spPr>
      </p:pic>
      <p:pic>
        <p:nvPicPr>
          <p:cNvPr id="26" name="Gráfico 25" descr="Question Mark con relleno sólido">
            <a:hlinkClick r:id="rId9" action="ppaction://hlinksldjump"/>
            <a:extLst>
              <a:ext uri="{FF2B5EF4-FFF2-40B4-BE49-F238E27FC236}">
                <a16:creationId xmlns:a16="http://schemas.microsoft.com/office/drawing/2014/main" id="{D3807FEC-E29A-67EA-440C-9CB4D2E99CA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96210" y="550585"/>
            <a:ext cx="804862" cy="711866"/>
          </a:xfrm>
          <a:prstGeom prst="rect">
            <a:avLst/>
          </a:prstGeom>
        </p:spPr>
      </p:pic>
      <p:pic>
        <p:nvPicPr>
          <p:cNvPr id="29" name="Gráfico 28" descr="Workflow con relleno sólido">
            <a:hlinkClick r:id="rId12" action="ppaction://hlinksldjump"/>
            <a:extLst>
              <a:ext uri="{FF2B5EF4-FFF2-40B4-BE49-F238E27FC236}">
                <a16:creationId xmlns:a16="http://schemas.microsoft.com/office/drawing/2014/main" id="{F1B68CA6-3324-A903-506F-43B62F8B62A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19707" y="502528"/>
            <a:ext cx="806400" cy="806400"/>
          </a:xfrm>
          <a:prstGeom prst="rect">
            <a:avLst/>
          </a:prstGeom>
        </p:spPr>
      </p:pic>
      <p:sp>
        <p:nvSpPr>
          <p:cNvPr id="30" name="CuadroTexto 29">
            <a:extLst>
              <a:ext uri="{FF2B5EF4-FFF2-40B4-BE49-F238E27FC236}">
                <a16:creationId xmlns:a16="http://schemas.microsoft.com/office/drawing/2014/main" id="{4795F422-4EF2-B7C8-AFD7-2C7A9406A640}"/>
              </a:ext>
            </a:extLst>
          </p:cNvPr>
          <p:cNvSpPr txBox="1"/>
          <p:nvPr/>
        </p:nvSpPr>
        <p:spPr>
          <a:xfrm>
            <a:off x="3057710" y="1267508"/>
            <a:ext cx="1428750" cy="369332"/>
          </a:xfrm>
          <a:prstGeom prst="rect">
            <a:avLst/>
          </a:prstGeom>
          <a:noFill/>
        </p:spPr>
        <p:txBody>
          <a:bodyPr wrap="square" rtlCol="0">
            <a:spAutoFit/>
          </a:bodyPr>
          <a:lstStyle/>
          <a:p>
            <a:pPr algn="ctr"/>
            <a:r>
              <a:rPr lang="es-MX" b="1" dirty="0">
                <a:solidFill>
                  <a:schemeClr val="bg1"/>
                </a:solidFill>
              </a:rPr>
              <a:t>FUNCION</a:t>
            </a:r>
          </a:p>
        </p:txBody>
      </p:sp>
      <p:sp>
        <p:nvSpPr>
          <p:cNvPr id="32" name="CuadroTexto 31">
            <a:extLst>
              <a:ext uri="{FF2B5EF4-FFF2-40B4-BE49-F238E27FC236}">
                <a16:creationId xmlns:a16="http://schemas.microsoft.com/office/drawing/2014/main" id="{2EDE766D-099F-2B3C-65E9-029A89247400}"/>
              </a:ext>
            </a:extLst>
          </p:cNvPr>
          <p:cNvSpPr txBox="1"/>
          <p:nvPr/>
        </p:nvSpPr>
        <p:spPr>
          <a:xfrm>
            <a:off x="4484587" y="1267508"/>
            <a:ext cx="1143509" cy="369332"/>
          </a:xfrm>
          <a:prstGeom prst="rect">
            <a:avLst/>
          </a:prstGeom>
          <a:noFill/>
        </p:spPr>
        <p:txBody>
          <a:bodyPr wrap="square" rtlCol="0">
            <a:spAutoFit/>
          </a:bodyPr>
          <a:lstStyle/>
          <a:p>
            <a:pPr algn="ctr"/>
            <a:r>
              <a:rPr lang="es-MX" b="1" dirty="0">
                <a:solidFill>
                  <a:schemeClr val="bg1"/>
                </a:solidFill>
              </a:rPr>
              <a:t>ANTES</a:t>
            </a:r>
          </a:p>
        </p:txBody>
      </p:sp>
      <p:sp>
        <p:nvSpPr>
          <p:cNvPr id="33" name="CuadroTexto 32">
            <a:extLst>
              <a:ext uri="{FF2B5EF4-FFF2-40B4-BE49-F238E27FC236}">
                <a16:creationId xmlns:a16="http://schemas.microsoft.com/office/drawing/2014/main" id="{DB6AAE83-1FB1-BE90-23EC-7BAC122CA6C2}"/>
              </a:ext>
            </a:extLst>
          </p:cNvPr>
          <p:cNvSpPr txBox="1"/>
          <p:nvPr/>
        </p:nvSpPr>
        <p:spPr>
          <a:xfrm>
            <a:off x="5626223" y="1267508"/>
            <a:ext cx="1428750" cy="369332"/>
          </a:xfrm>
          <a:prstGeom prst="rect">
            <a:avLst/>
          </a:prstGeom>
          <a:noFill/>
        </p:spPr>
        <p:txBody>
          <a:bodyPr wrap="square" rtlCol="0">
            <a:spAutoFit/>
          </a:bodyPr>
          <a:lstStyle/>
          <a:p>
            <a:pPr algn="ctr"/>
            <a:r>
              <a:rPr lang="es-MX" b="1" dirty="0">
                <a:solidFill>
                  <a:schemeClr val="bg1"/>
                </a:solidFill>
              </a:rPr>
              <a:t>ACTUAL</a:t>
            </a:r>
          </a:p>
        </p:txBody>
      </p:sp>
      <p:sp>
        <p:nvSpPr>
          <p:cNvPr id="35" name="CuadroTexto 34">
            <a:extLst>
              <a:ext uri="{FF2B5EF4-FFF2-40B4-BE49-F238E27FC236}">
                <a16:creationId xmlns:a16="http://schemas.microsoft.com/office/drawing/2014/main" id="{C52A1AF5-58B4-3C37-7A28-B35169EDF18E}"/>
              </a:ext>
            </a:extLst>
          </p:cNvPr>
          <p:cNvSpPr txBox="1"/>
          <p:nvPr/>
        </p:nvSpPr>
        <p:spPr>
          <a:xfrm>
            <a:off x="9608204" y="1267508"/>
            <a:ext cx="1143509" cy="369332"/>
          </a:xfrm>
          <a:prstGeom prst="rect">
            <a:avLst/>
          </a:prstGeom>
          <a:noFill/>
        </p:spPr>
        <p:txBody>
          <a:bodyPr wrap="square" rtlCol="0">
            <a:spAutoFit/>
          </a:bodyPr>
          <a:lstStyle/>
          <a:p>
            <a:pPr algn="ctr"/>
            <a:r>
              <a:rPr lang="es-MX" b="1" dirty="0">
                <a:solidFill>
                  <a:schemeClr val="bg1"/>
                </a:solidFill>
              </a:rPr>
              <a:t>USUARIO</a:t>
            </a:r>
          </a:p>
        </p:txBody>
      </p:sp>
      <p:sp>
        <p:nvSpPr>
          <p:cNvPr id="37" name="CuadroTexto 36">
            <a:extLst>
              <a:ext uri="{FF2B5EF4-FFF2-40B4-BE49-F238E27FC236}">
                <a16:creationId xmlns:a16="http://schemas.microsoft.com/office/drawing/2014/main" id="{21696394-255D-6633-9DBD-158FB59468FA}"/>
              </a:ext>
            </a:extLst>
          </p:cNvPr>
          <p:cNvSpPr txBox="1"/>
          <p:nvPr/>
        </p:nvSpPr>
        <p:spPr>
          <a:xfrm>
            <a:off x="10749840" y="1267508"/>
            <a:ext cx="1428750" cy="369332"/>
          </a:xfrm>
          <a:prstGeom prst="rect">
            <a:avLst/>
          </a:prstGeom>
          <a:noFill/>
        </p:spPr>
        <p:txBody>
          <a:bodyPr wrap="square" rtlCol="0">
            <a:spAutoFit/>
          </a:bodyPr>
          <a:lstStyle/>
          <a:p>
            <a:pPr algn="ctr"/>
            <a:r>
              <a:rPr lang="es-MX" b="1" dirty="0">
                <a:solidFill>
                  <a:schemeClr val="bg1"/>
                </a:solidFill>
              </a:rPr>
              <a:t>RETOS</a:t>
            </a:r>
          </a:p>
        </p:txBody>
      </p:sp>
      <p:sp>
        <p:nvSpPr>
          <p:cNvPr id="39" name="CuadroTexto 38">
            <a:extLst>
              <a:ext uri="{FF2B5EF4-FFF2-40B4-BE49-F238E27FC236}">
                <a16:creationId xmlns:a16="http://schemas.microsoft.com/office/drawing/2014/main" id="{49355B56-D159-7C60-9E12-0FF535111BBC}"/>
              </a:ext>
            </a:extLst>
          </p:cNvPr>
          <p:cNvSpPr txBox="1"/>
          <p:nvPr/>
        </p:nvSpPr>
        <p:spPr>
          <a:xfrm>
            <a:off x="6968925" y="1281329"/>
            <a:ext cx="1262844" cy="369332"/>
          </a:xfrm>
          <a:prstGeom prst="rect">
            <a:avLst/>
          </a:prstGeom>
          <a:noFill/>
        </p:spPr>
        <p:txBody>
          <a:bodyPr wrap="square" rtlCol="0">
            <a:spAutoFit/>
          </a:bodyPr>
          <a:lstStyle/>
          <a:p>
            <a:pPr algn="ctr"/>
            <a:r>
              <a:rPr lang="es-MX" b="1" dirty="0">
                <a:solidFill>
                  <a:schemeClr val="bg1"/>
                </a:solidFill>
              </a:rPr>
              <a:t>EJEMPLOS</a:t>
            </a:r>
          </a:p>
        </p:txBody>
      </p:sp>
      <p:sp>
        <p:nvSpPr>
          <p:cNvPr id="40" name="CuadroTexto 39">
            <a:extLst>
              <a:ext uri="{FF2B5EF4-FFF2-40B4-BE49-F238E27FC236}">
                <a16:creationId xmlns:a16="http://schemas.microsoft.com/office/drawing/2014/main" id="{5840E720-FA65-B24E-8A3C-3E34EA87FA7B}"/>
              </a:ext>
            </a:extLst>
          </p:cNvPr>
          <p:cNvSpPr txBox="1"/>
          <p:nvPr/>
        </p:nvSpPr>
        <p:spPr>
          <a:xfrm>
            <a:off x="8276468" y="1281329"/>
            <a:ext cx="1262844" cy="369332"/>
          </a:xfrm>
          <a:prstGeom prst="rect">
            <a:avLst/>
          </a:prstGeom>
          <a:noFill/>
        </p:spPr>
        <p:txBody>
          <a:bodyPr wrap="square" rtlCol="0">
            <a:spAutoFit/>
          </a:bodyPr>
          <a:lstStyle/>
          <a:p>
            <a:pPr algn="ctr"/>
            <a:r>
              <a:rPr lang="es-MX" b="1" dirty="0">
                <a:solidFill>
                  <a:schemeClr val="bg1"/>
                </a:solidFill>
              </a:rPr>
              <a:t>FUTURO</a:t>
            </a:r>
          </a:p>
        </p:txBody>
      </p:sp>
      <p:pic>
        <p:nvPicPr>
          <p:cNvPr id="41" name="Gráfico 40" descr="Chevron arrows con relleno sólido">
            <a:hlinkClick r:id="rId15" action="ppaction://hlinksldjump"/>
            <a:extLst>
              <a:ext uri="{FF2B5EF4-FFF2-40B4-BE49-F238E27FC236}">
                <a16:creationId xmlns:a16="http://schemas.microsoft.com/office/drawing/2014/main" id="{269B65F8-7384-2160-E025-49FF5BC0FAB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7666" y="490538"/>
            <a:ext cx="914400" cy="914400"/>
          </a:xfrm>
          <a:prstGeom prst="rect">
            <a:avLst/>
          </a:prstGeom>
        </p:spPr>
      </p:pic>
      <p:pic>
        <p:nvPicPr>
          <p:cNvPr id="43" name="Gráfico 42" descr="Chevron arrows con relleno sólido">
            <a:hlinkClick r:id="rId18" action="ppaction://hlinksldjump"/>
            <a:extLst>
              <a:ext uri="{FF2B5EF4-FFF2-40B4-BE49-F238E27FC236}">
                <a16:creationId xmlns:a16="http://schemas.microsoft.com/office/drawing/2014/main" id="{22433389-77E0-38C3-6B3D-FBC9EA36DA9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54537" y="500518"/>
            <a:ext cx="914400" cy="914400"/>
          </a:xfrm>
          <a:prstGeom prst="rect">
            <a:avLst/>
          </a:prstGeom>
        </p:spPr>
      </p:pic>
      <p:pic>
        <p:nvPicPr>
          <p:cNvPr id="45" name="Gráfico 44" descr="Rocket con relleno sólido">
            <a:hlinkClick r:id="rId21" action="ppaction://hlinksldjump"/>
            <a:extLst>
              <a:ext uri="{FF2B5EF4-FFF2-40B4-BE49-F238E27FC236}">
                <a16:creationId xmlns:a16="http://schemas.microsoft.com/office/drawing/2014/main" id="{F82F8E5E-B653-613A-206F-5E26BF8888E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31984" y="570585"/>
            <a:ext cx="734816" cy="734816"/>
          </a:xfrm>
          <a:prstGeom prst="rect">
            <a:avLst/>
          </a:prstGeom>
        </p:spPr>
      </p:pic>
      <p:pic>
        <p:nvPicPr>
          <p:cNvPr id="48" name="Gráfico 47" descr="Flowchart con relleno sólido">
            <a:hlinkClick r:id="rId24" action="ppaction://hlinksldjump"/>
            <a:extLst>
              <a:ext uri="{FF2B5EF4-FFF2-40B4-BE49-F238E27FC236}">
                <a16:creationId xmlns:a16="http://schemas.microsoft.com/office/drawing/2014/main" id="{03C37FC7-FF9E-795A-0E88-10C2B5C4E54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134832" y="490282"/>
            <a:ext cx="895422" cy="895422"/>
          </a:xfrm>
          <a:prstGeom prst="rect">
            <a:avLst/>
          </a:prstGeom>
        </p:spPr>
      </p:pic>
      <p:pic>
        <p:nvPicPr>
          <p:cNvPr id="49" name="Gráfico 48" descr="Users con relleno sólido">
            <a:hlinkClick r:id="rId27" action="ppaction://hlinksldjump"/>
            <a:extLst>
              <a:ext uri="{FF2B5EF4-FFF2-40B4-BE49-F238E27FC236}">
                <a16:creationId xmlns:a16="http://schemas.microsoft.com/office/drawing/2014/main" id="{9D8D6221-C54A-0161-B1AA-51FE8194AE8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718127" y="506004"/>
            <a:ext cx="914400" cy="914400"/>
          </a:xfrm>
          <a:prstGeom prst="rect">
            <a:avLst/>
          </a:prstGeom>
        </p:spPr>
      </p:pic>
      <p:pic>
        <p:nvPicPr>
          <p:cNvPr id="50" name="Gráfico 49" descr="Web design contorno">
            <a:hlinkClick r:id="rId30" action="ppaction://hlinksldjump"/>
            <a:extLst>
              <a:ext uri="{FF2B5EF4-FFF2-40B4-BE49-F238E27FC236}">
                <a16:creationId xmlns:a16="http://schemas.microsoft.com/office/drawing/2014/main" id="{C420941B-A366-FA34-977C-2E268B0B638B}"/>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984467" y="471304"/>
            <a:ext cx="914400" cy="914400"/>
          </a:xfrm>
          <a:prstGeom prst="rect">
            <a:avLst/>
          </a:prstGeom>
        </p:spPr>
      </p:pic>
    </p:spTree>
    <p:extLst>
      <p:ext uri="{BB962C8B-B14F-4D97-AF65-F5344CB8AC3E}">
        <p14:creationId xmlns:p14="http://schemas.microsoft.com/office/powerpoint/2010/main" val="2679804613"/>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920x1080 Fondo de pantalla negro mate 1920x1080 PX de Colores, Negro -  Todo fondos">
            <a:extLst>
              <a:ext uri="{FF2B5EF4-FFF2-40B4-BE49-F238E27FC236}">
                <a16:creationId xmlns:a16="http://schemas.microsoft.com/office/drawing/2014/main" id="{64B4087F-67B1-8477-4288-AEADA387E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39" y="1603838"/>
            <a:ext cx="20698691" cy="541689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7262FCD4-2113-D5C1-6206-D9D8D2968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828" y="2190401"/>
            <a:ext cx="7645400" cy="430530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C9D97721-7745-67E0-A864-E185DC9C7CEA}"/>
              </a:ext>
            </a:extLst>
          </p:cNvPr>
          <p:cNvSpPr/>
          <p:nvPr/>
        </p:nvSpPr>
        <p:spPr>
          <a:xfrm>
            <a:off x="0" y="0"/>
            <a:ext cx="12192000" cy="41433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redondeado 7">
            <a:extLst>
              <a:ext uri="{FF2B5EF4-FFF2-40B4-BE49-F238E27FC236}">
                <a16:creationId xmlns:a16="http://schemas.microsoft.com/office/drawing/2014/main" id="{37E5456C-AB9A-877D-7135-65E7A66795E3}"/>
              </a:ext>
            </a:extLst>
          </p:cNvPr>
          <p:cNvSpPr/>
          <p:nvPr/>
        </p:nvSpPr>
        <p:spPr>
          <a:xfrm>
            <a:off x="975815" y="88190"/>
            <a:ext cx="9996985" cy="257424"/>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rgbClr val="00B0F0"/>
                </a:solidFill>
              </a:rPr>
              <a:t>https://computomovil.fi-unam.com</a:t>
            </a:r>
          </a:p>
        </p:txBody>
      </p:sp>
      <p:sp>
        <p:nvSpPr>
          <p:cNvPr id="9" name="Rectángulo redondeado 8">
            <a:hlinkClick r:id="rId4" action="ppaction://hlinksldjump"/>
            <a:extLst>
              <a:ext uri="{FF2B5EF4-FFF2-40B4-BE49-F238E27FC236}">
                <a16:creationId xmlns:a16="http://schemas.microsoft.com/office/drawing/2014/main" id="{1F69643D-8242-A0DD-8C22-8E588D0ED877}"/>
              </a:ext>
            </a:extLst>
          </p:cNvPr>
          <p:cNvSpPr/>
          <p:nvPr/>
        </p:nvSpPr>
        <p:spPr>
          <a:xfrm>
            <a:off x="11048490" y="88190"/>
            <a:ext cx="646686" cy="262262"/>
          </a:xfrm>
          <a:prstGeom prst="roundRect">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X</a:t>
            </a:r>
          </a:p>
        </p:txBody>
      </p:sp>
      <p:sp>
        <p:nvSpPr>
          <p:cNvPr id="15" name="Rectángulo redondeado 14">
            <a:extLst>
              <a:ext uri="{FF2B5EF4-FFF2-40B4-BE49-F238E27FC236}">
                <a16:creationId xmlns:a16="http://schemas.microsoft.com/office/drawing/2014/main" id="{D6D08B5C-49E6-DDA7-DAA6-EA50387BDB24}"/>
              </a:ext>
            </a:extLst>
          </p:cNvPr>
          <p:cNvSpPr/>
          <p:nvPr/>
        </p:nvSpPr>
        <p:spPr>
          <a:xfrm>
            <a:off x="253439" y="85771"/>
            <a:ext cx="646686" cy="26644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ym typeface="Wingdings" pitchFamily="2" charset="2"/>
              </a:rPr>
              <a:t></a:t>
            </a:r>
            <a:endParaRPr lang="es-MX" dirty="0"/>
          </a:p>
        </p:txBody>
      </p:sp>
      <p:sp>
        <p:nvSpPr>
          <p:cNvPr id="17" name="Rectángulo 16">
            <a:extLst>
              <a:ext uri="{FF2B5EF4-FFF2-40B4-BE49-F238E27FC236}">
                <a16:creationId xmlns:a16="http://schemas.microsoft.com/office/drawing/2014/main" id="{366AE96E-3280-2971-608B-427A552FF300}"/>
              </a:ext>
            </a:extLst>
          </p:cNvPr>
          <p:cNvSpPr/>
          <p:nvPr/>
        </p:nvSpPr>
        <p:spPr>
          <a:xfrm>
            <a:off x="1" y="402581"/>
            <a:ext cx="12192000" cy="119700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Rectángulo 18">
            <a:extLst>
              <a:ext uri="{FF2B5EF4-FFF2-40B4-BE49-F238E27FC236}">
                <a16:creationId xmlns:a16="http://schemas.microsoft.com/office/drawing/2014/main" id="{96924A8F-7154-EF49-6555-8E34CC2CAE16}"/>
              </a:ext>
            </a:extLst>
          </p:cNvPr>
          <p:cNvSpPr/>
          <p:nvPr/>
        </p:nvSpPr>
        <p:spPr>
          <a:xfrm>
            <a:off x="6805147" y="416466"/>
            <a:ext cx="1494083" cy="11852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lumMod val="95000"/>
                  <a:lumOff val="5000"/>
                </a:schemeClr>
              </a:solidFill>
            </a:endParaRPr>
          </a:p>
        </p:txBody>
      </p:sp>
      <p:sp>
        <p:nvSpPr>
          <p:cNvPr id="20" name="CuadroTexto 19">
            <a:extLst>
              <a:ext uri="{FF2B5EF4-FFF2-40B4-BE49-F238E27FC236}">
                <a16:creationId xmlns:a16="http://schemas.microsoft.com/office/drawing/2014/main" id="{ACE16C58-7C65-C0A2-83C5-4144A3C2BF00}"/>
              </a:ext>
            </a:extLst>
          </p:cNvPr>
          <p:cNvSpPr txBox="1"/>
          <p:nvPr/>
        </p:nvSpPr>
        <p:spPr>
          <a:xfrm>
            <a:off x="261440" y="1230252"/>
            <a:ext cx="1428750" cy="369332"/>
          </a:xfrm>
          <a:prstGeom prst="rect">
            <a:avLst/>
          </a:prstGeom>
          <a:noFill/>
        </p:spPr>
        <p:txBody>
          <a:bodyPr wrap="square" rtlCol="0">
            <a:spAutoFit/>
          </a:bodyPr>
          <a:lstStyle/>
          <a:p>
            <a:pPr algn="ctr"/>
            <a:r>
              <a:rPr lang="es-MX" b="1" dirty="0">
                <a:solidFill>
                  <a:schemeClr val="bg1"/>
                </a:solidFill>
              </a:rPr>
              <a:t>HOME</a:t>
            </a:r>
          </a:p>
        </p:txBody>
      </p:sp>
      <p:sp>
        <p:nvSpPr>
          <p:cNvPr id="21" name="CuadroTexto 20">
            <a:extLst>
              <a:ext uri="{FF2B5EF4-FFF2-40B4-BE49-F238E27FC236}">
                <a16:creationId xmlns:a16="http://schemas.microsoft.com/office/drawing/2014/main" id="{84188696-0DEF-187C-6167-2DD952A8FE7B}"/>
              </a:ext>
            </a:extLst>
          </p:cNvPr>
          <p:cNvSpPr txBox="1"/>
          <p:nvPr/>
        </p:nvSpPr>
        <p:spPr>
          <a:xfrm>
            <a:off x="1916074" y="1267508"/>
            <a:ext cx="1143509" cy="369332"/>
          </a:xfrm>
          <a:prstGeom prst="rect">
            <a:avLst/>
          </a:prstGeom>
          <a:noFill/>
        </p:spPr>
        <p:txBody>
          <a:bodyPr wrap="square" rtlCol="0">
            <a:spAutoFit/>
          </a:bodyPr>
          <a:lstStyle/>
          <a:p>
            <a:pPr algn="ctr"/>
            <a:r>
              <a:rPr lang="es-MX" b="1" dirty="0">
                <a:solidFill>
                  <a:schemeClr val="bg1"/>
                </a:solidFill>
              </a:rPr>
              <a:t>PWA</a:t>
            </a:r>
          </a:p>
        </p:txBody>
      </p:sp>
      <p:pic>
        <p:nvPicPr>
          <p:cNvPr id="22" name="Gráfico 21" descr="Work from home Wi-Fi contorno">
            <a:hlinkClick r:id="rId5" action="ppaction://hlinksldjump"/>
            <a:extLst>
              <a:ext uri="{FF2B5EF4-FFF2-40B4-BE49-F238E27FC236}">
                <a16:creationId xmlns:a16="http://schemas.microsoft.com/office/drawing/2014/main" id="{F2D3139F-BCCD-0892-9D2A-31211AF53A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615" y="471304"/>
            <a:ext cx="914400" cy="914400"/>
          </a:xfrm>
          <a:prstGeom prst="rect">
            <a:avLst/>
          </a:prstGeom>
        </p:spPr>
      </p:pic>
      <p:pic>
        <p:nvPicPr>
          <p:cNvPr id="25" name="Gráfico 24" descr="Question Mark con relleno sólido">
            <a:hlinkClick r:id="rId8" action="ppaction://hlinksldjump"/>
            <a:extLst>
              <a:ext uri="{FF2B5EF4-FFF2-40B4-BE49-F238E27FC236}">
                <a16:creationId xmlns:a16="http://schemas.microsoft.com/office/drawing/2014/main" id="{99897294-7021-FF6A-13ED-792BED388DB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96210" y="550585"/>
            <a:ext cx="804862" cy="711866"/>
          </a:xfrm>
          <a:prstGeom prst="rect">
            <a:avLst/>
          </a:prstGeom>
        </p:spPr>
      </p:pic>
      <p:pic>
        <p:nvPicPr>
          <p:cNvPr id="26" name="Gráfico 25" descr="Workflow con relleno sólido">
            <a:hlinkClick r:id="rId11" action="ppaction://hlinksldjump"/>
            <a:extLst>
              <a:ext uri="{FF2B5EF4-FFF2-40B4-BE49-F238E27FC236}">
                <a16:creationId xmlns:a16="http://schemas.microsoft.com/office/drawing/2014/main" id="{84CB10B0-ADC4-E7B7-076B-786C63BB9BA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19707" y="502528"/>
            <a:ext cx="806400" cy="806400"/>
          </a:xfrm>
          <a:prstGeom prst="rect">
            <a:avLst/>
          </a:prstGeom>
        </p:spPr>
      </p:pic>
      <p:sp>
        <p:nvSpPr>
          <p:cNvPr id="29" name="CuadroTexto 28">
            <a:extLst>
              <a:ext uri="{FF2B5EF4-FFF2-40B4-BE49-F238E27FC236}">
                <a16:creationId xmlns:a16="http://schemas.microsoft.com/office/drawing/2014/main" id="{2A8F2A7E-0E11-3A87-E428-866CE803FC96}"/>
              </a:ext>
            </a:extLst>
          </p:cNvPr>
          <p:cNvSpPr txBox="1"/>
          <p:nvPr/>
        </p:nvSpPr>
        <p:spPr>
          <a:xfrm>
            <a:off x="3057710" y="1267508"/>
            <a:ext cx="1428750" cy="369332"/>
          </a:xfrm>
          <a:prstGeom prst="rect">
            <a:avLst/>
          </a:prstGeom>
          <a:noFill/>
        </p:spPr>
        <p:txBody>
          <a:bodyPr wrap="square" rtlCol="0">
            <a:spAutoFit/>
          </a:bodyPr>
          <a:lstStyle/>
          <a:p>
            <a:pPr algn="ctr"/>
            <a:r>
              <a:rPr lang="es-MX" b="1" dirty="0">
                <a:solidFill>
                  <a:schemeClr val="bg1"/>
                </a:solidFill>
              </a:rPr>
              <a:t>FUNCION</a:t>
            </a:r>
          </a:p>
        </p:txBody>
      </p:sp>
      <p:sp>
        <p:nvSpPr>
          <p:cNvPr id="30" name="CuadroTexto 29">
            <a:extLst>
              <a:ext uri="{FF2B5EF4-FFF2-40B4-BE49-F238E27FC236}">
                <a16:creationId xmlns:a16="http://schemas.microsoft.com/office/drawing/2014/main" id="{DA493059-5F6D-597D-EEF2-CEADEF3B489B}"/>
              </a:ext>
            </a:extLst>
          </p:cNvPr>
          <p:cNvSpPr txBox="1"/>
          <p:nvPr/>
        </p:nvSpPr>
        <p:spPr>
          <a:xfrm>
            <a:off x="4484587" y="1267508"/>
            <a:ext cx="1143509" cy="369332"/>
          </a:xfrm>
          <a:prstGeom prst="rect">
            <a:avLst/>
          </a:prstGeom>
          <a:noFill/>
        </p:spPr>
        <p:txBody>
          <a:bodyPr wrap="square" rtlCol="0">
            <a:spAutoFit/>
          </a:bodyPr>
          <a:lstStyle/>
          <a:p>
            <a:pPr algn="ctr"/>
            <a:r>
              <a:rPr lang="es-MX" b="1" dirty="0">
                <a:solidFill>
                  <a:schemeClr val="bg1"/>
                </a:solidFill>
              </a:rPr>
              <a:t>ANTES</a:t>
            </a:r>
          </a:p>
        </p:txBody>
      </p:sp>
      <p:sp>
        <p:nvSpPr>
          <p:cNvPr id="32" name="CuadroTexto 31">
            <a:extLst>
              <a:ext uri="{FF2B5EF4-FFF2-40B4-BE49-F238E27FC236}">
                <a16:creationId xmlns:a16="http://schemas.microsoft.com/office/drawing/2014/main" id="{30780B5C-DCBE-32C8-47E2-DB4EC5F14C21}"/>
              </a:ext>
            </a:extLst>
          </p:cNvPr>
          <p:cNvSpPr txBox="1"/>
          <p:nvPr/>
        </p:nvSpPr>
        <p:spPr>
          <a:xfrm>
            <a:off x="5626223" y="1267508"/>
            <a:ext cx="1428750" cy="369332"/>
          </a:xfrm>
          <a:prstGeom prst="rect">
            <a:avLst/>
          </a:prstGeom>
          <a:noFill/>
        </p:spPr>
        <p:txBody>
          <a:bodyPr wrap="square" rtlCol="0">
            <a:spAutoFit/>
          </a:bodyPr>
          <a:lstStyle/>
          <a:p>
            <a:pPr algn="ctr"/>
            <a:r>
              <a:rPr lang="es-MX" b="1" dirty="0">
                <a:solidFill>
                  <a:schemeClr val="bg1"/>
                </a:solidFill>
              </a:rPr>
              <a:t>ACTUAL</a:t>
            </a:r>
          </a:p>
        </p:txBody>
      </p:sp>
      <p:sp>
        <p:nvSpPr>
          <p:cNvPr id="33" name="CuadroTexto 32">
            <a:extLst>
              <a:ext uri="{FF2B5EF4-FFF2-40B4-BE49-F238E27FC236}">
                <a16:creationId xmlns:a16="http://schemas.microsoft.com/office/drawing/2014/main" id="{D31BE6D8-643F-4D84-E4CD-5131A4CC642B}"/>
              </a:ext>
            </a:extLst>
          </p:cNvPr>
          <p:cNvSpPr txBox="1"/>
          <p:nvPr/>
        </p:nvSpPr>
        <p:spPr>
          <a:xfrm>
            <a:off x="9608204" y="1267508"/>
            <a:ext cx="1143509" cy="369332"/>
          </a:xfrm>
          <a:prstGeom prst="rect">
            <a:avLst/>
          </a:prstGeom>
          <a:noFill/>
        </p:spPr>
        <p:txBody>
          <a:bodyPr wrap="square" rtlCol="0">
            <a:spAutoFit/>
          </a:bodyPr>
          <a:lstStyle/>
          <a:p>
            <a:pPr algn="ctr"/>
            <a:r>
              <a:rPr lang="es-MX" b="1" dirty="0">
                <a:solidFill>
                  <a:schemeClr val="bg1"/>
                </a:solidFill>
              </a:rPr>
              <a:t>USUARIO</a:t>
            </a:r>
          </a:p>
        </p:txBody>
      </p:sp>
      <p:sp>
        <p:nvSpPr>
          <p:cNvPr id="35" name="CuadroTexto 34">
            <a:extLst>
              <a:ext uri="{FF2B5EF4-FFF2-40B4-BE49-F238E27FC236}">
                <a16:creationId xmlns:a16="http://schemas.microsoft.com/office/drawing/2014/main" id="{D0D7100F-5CB1-E2C1-AEC2-C03F863B26B1}"/>
              </a:ext>
            </a:extLst>
          </p:cNvPr>
          <p:cNvSpPr txBox="1"/>
          <p:nvPr/>
        </p:nvSpPr>
        <p:spPr>
          <a:xfrm>
            <a:off x="10749840" y="1267508"/>
            <a:ext cx="1428750" cy="369332"/>
          </a:xfrm>
          <a:prstGeom prst="rect">
            <a:avLst/>
          </a:prstGeom>
          <a:noFill/>
        </p:spPr>
        <p:txBody>
          <a:bodyPr wrap="square" rtlCol="0">
            <a:spAutoFit/>
          </a:bodyPr>
          <a:lstStyle/>
          <a:p>
            <a:pPr algn="ctr"/>
            <a:r>
              <a:rPr lang="es-MX" b="1" dirty="0">
                <a:solidFill>
                  <a:schemeClr val="bg1"/>
                </a:solidFill>
              </a:rPr>
              <a:t>RETOS</a:t>
            </a:r>
          </a:p>
        </p:txBody>
      </p:sp>
      <p:sp>
        <p:nvSpPr>
          <p:cNvPr id="37" name="CuadroTexto 36">
            <a:extLst>
              <a:ext uri="{FF2B5EF4-FFF2-40B4-BE49-F238E27FC236}">
                <a16:creationId xmlns:a16="http://schemas.microsoft.com/office/drawing/2014/main" id="{572D38D6-1A53-7509-CE7C-E6137B85CEA3}"/>
              </a:ext>
            </a:extLst>
          </p:cNvPr>
          <p:cNvSpPr txBox="1"/>
          <p:nvPr/>
        </p:nvSpPr>
        <p:spPr>
          <a:xfrm>
            <a:off x="6968925" y="1281329"/>
            <a:ext cx="1262844" cy="369332"/>
          </a:xfrm>
          <a:prstGeom prst="rect">
            <a:avLst/>
          </a:prstGeom>
          <a:noFill/>
        </p:spPr>
        <p:txBody>
          <a:bodyPr wrap="square" rtlCol="0">
            <a:spAutoFit/>
          </a:bodyPr>
          <a:lstStyle/>
          <a:p>
            <a:pPr algn="ctr"/>
            <a:r>
              <a:rPr lang="es-MX" b="1" dirty="0">
                <a:solidFill>
                  <a:schemeClr val="bg1"/>
                </a:solidFill>
              </a:rPr>
              <a:t>EJEMPLOS</a:t>
            </a:r>
          </a:p>
        </p:txBody>
      </p:sp>
      <p:sp>
        <p:nvSpPr>
          <p:cNvPr id="39" name="CuadroTexto 38">
            <a:extLst>
              <a:ext uri="{FF2B5EF4-FFF2-40B4-BE49-F238E27FC236}">
                <a16:creationId xmlns:a16="http://schemas.microsoft.com/office/drawing/2014/main" id="{D2B5591D-DFBB-C1C6-68E8-5C6536F77BE2}"/>
              </a:ext>
            </a:extLst>
          </p:cNvPr>
          <p:cNvSpPr txBox="1"/>
          <p:nvPr/>
        </p:nvSpPr>
        <p:spPr>
          <a:xfrm>
            <a:off x="8276468" y="1281329"/>
            <a:ext cx="1262844" cy="369332"/>
          </a:xfrm>
          <a:prstGeom prst="rect">
            <a:avLst/>
          </a:prstGeom>
          <a:noFill/>
        </p:spPr>
        <p:txBody>
          <a:bodyPr wrap="square" rtlCol="0">
            <a:spAutoFit/>
          </a:bodyPr>
          <a:lstStyle/>
          <a:p>
            <a:pPr algn="ctr"/>
            <a:r>
              <a:rPr lang="es-MX" b="1" dirty="0">
                <a:solidFill>
                  <a:schemeClr val="bg1"/>
                </a:solidFill>
              </a:rPr>
              <a:t>FUTURO</a:t>
            </a:r>
          </a:p>
        </p:txBody>
      </p:sp>
      <p:pic>
        <p:nvPicPr>
          <p:cNvPr id="40" name="Gráfico 39" descr="Chevron arrows con relleno sólido">
            <a:hlinkClick r:id="rId14" action="ppaction://hlinksldjump"/>
            <a:extLst>
              <a:ext uri="{FF2B5EF4-FFF2-40B4-BE49-F238E27FC236}">
                <a16:creationId xmlns:a16="http://schemas.microsoft.com/office/drawing/2014/main" id="{6D08077A-F273-0566-A0EB-0E579A6B412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97666" y="490538"/>
            <a:ext cx="914400" cy="914400"/>
          </a:xfrm>
          <a:prstGeom prst="rect">
            <a:avLst/>
          </a:prstGeom>
        </p:spPr>
      </p:pic>
      <p:pic>
        <p:nvPicPr>
          <p:cNvPr id="41" name="Gráfico 40" descr="Chevron arrows con relleno sólido">
            <a:hlinkClick r:id="rId17" action="ppaction://hlinksldjump"/>
            <a:extLst>
              <a:ext uri="{FF2B5EF4-FFF2-40B4-BE49-F238E27FC236}">
                <a16:creationId xmlns:a16="http://schemas.microsoft.com/office/drawing/2014/main" id="{3CE4C271-74B3-4B6D-2B72-3BB08077B0D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54537" y="500518"/>
            <a:ext cx="914400" cy="914400"/>
          </a:xfrm>
          <a:prstGeom prst="rect">
            <a:avLst/>
          </a:prstGeom>
        </p:spPr>
      </p:pic>
      <p:pic>
        <p:nvPicPr>
          <p:cNvPr id="43" name="Gráfico 42" descr="Rocket con relleno sólido">
            <a:hlinkClick r:id="rId20" action="ppaction://hlinksldjump"/>
            <a:extLst>
              <a:ext uri="{FF2B5EF4-FFF2-40B4-BE49-F238E27FC236}">
                <a16:creationId xmlns:a16="http://schemas.microsoft.com/office/drawing/2014/main" id="{BC18BA4D-93FC-F3AB-2966-66203347618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531984" y="570585"/>
            <a:ext cx="734816" cy="734816"/>
          </a:xfrm>
          <a:prstGeom prst="rect">
            <a:avLst/>
          </a:prstGeom>
        </p:spPr>
      </p:pic>
      <p:pic>
        <p:nvPicPr>
          <p:cNvPr id="45" name="Gráfico 44" descr="Flowchart con relleno sólido">
            <a:hlinkClick r:id="rId23" action="ppaction://hlinksldjump"/>
            <a:extLst>
              <a:ext uri="{FF2B5EF4-FFF2-40B4-BE49-F238E27FC236}">
                <a16:creationId xmlns:a16="http://schemas.microsoft.com/office/drawing/2014/main" id="{5A2635AC-49B3-49D1-9B9B-262C81979D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134832" y="490282"/>
            <a:ext cx="895422" cy="895422"/>
          </a:xfrm>
          <a:prstGeom prst="rect">
            <a:avLst/>
          </a:prstGeom>
        </p:spPr>
      </p:pic>
      <p:pic>
        <p:nvPicPr>
          <p:cNvPr id="48" name="Gráfico 47" descr="Users con relleno sólido">
            <a:hlinkClick r:id="rId26" action="ppaction://hlinksldjump"/>
            <a:extLst>
              <a:ext uri="{FF2B5EF4-FFF2-40B4-BE49-F238E27FC236}">
                <a16:creationId xmlns:a16="http://schemas.microsoft.com/office/drawing/2014/main" id="{5DF43B6E-0CEB-B368-4830-EB4D57B12D5E}"/>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718127" y="506004"/>
            <a:ext cx="914400" cy="914400"/>
          </a:xfrm>
          <a:prstGeom prst="rect">
            <a:avLst/>
          </a:prstGeom>
        </p:spPr>
      </p:pic>
      <p:pic>
        <p:nvPicPr>
          <p:cNvPr id="49" name="Gráfico 48" descr="Web design contorno">
            <a:hlinkClick r:id="rId29" action="ppaction://hlinksldjump"/>
            <a:extLst>
              <a:ext uri="{FF2B5EF4-FFF2-40B4-BE49-F238E27FC236}">
                <a16:creationId xmlns:a16="http://schemas.microsoft.com/office/drawing/2014/main" id="{FB07F9C1-7875-90D6-CC84-08A42D9A19F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0984467" y="471304"/>
            <a:ext cx="914400" cy="914400"/>
          </a:xfrm>
          <a:prstGeom prst="rect">
            <a:avLst/>
          </a:prstGeom>
        </p:spPr>
      </p:pic>
    </p:spTree>
    <p:extLst>
      <p:ext uri="{BB962C8B-B14F-4D97-AF65-F5344CB8AC3E}">
        <p14:creationId xmlns:p14="http://schemas.microsoft.com/office/powerpoint/2010/main" val="1710620330"/>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920x1080 Fondo de pantalla negro mate 1920x1080 PX de Colores, Negro -  Todo fondos">
            <a:extLst>
              <a:ext uri="{FF2B5EF4-FFF2-40B4-BE49-F238E27FC236}">
                <a16:creationId xmlns:a16="http://schemas.microsoft.com/office/drawing/2014/main" id="{64B4087F-67B1-8477-4288-AEADA387E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39" y="1603838"/>
            <a:ext cx="20698691" cy="541689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6E80B13F-7922-2E7E-FC3C-3F71042960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450" y="2029441"/>
            <a:ext cx="4844659" cy="4630022"/>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2BFE015B-B372-DD64-3941-D4344E569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2861" y="2036713"/>
            <a:ext cx="2604741" cy="4622749"/>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17F8385D-0D53-ABAA-F06A-C0E80977A0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8411" y="2000814"/>
            <a:ext cx="2604741" cy="4615885"/>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5740C8C6-620F-0C65-C700-33EAD39322F3}"/>
              </a:ext>
            </a:extLst>
          </p:cNvPr>
          <p:cNvSpPr/>
          <p:nvPr/>
        </p:nvSpPr>
        <p:spPr>
          <a:xfrm>
            <a:off x="0" y="0"/>
            <a:ext cx="12192000" cy="41433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redondeado 7">
            <a:extLst>
              <a:ext uri="{FF2B5EF4-FFF2-40B4-BE49-F238E27FC236}">
                <a16:creationId xmlns:a16="http://schemas.microsoft.com/office/drawing/2014/main" id="{87A35E95-02C4-77F7-6279-167CA385974F}"/>
              </a:ext>
            </a:extLst>
          </p:cNvPr>
          <p:cNvSpPr/>
          <p:nvPr/>
        </p:nvSpPr>
        <p:spPr>
          <a:xfrm>
            <a:off x="975815" y="88190"/>
            <a:ext cx="9996985" cy="257424"/>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rgbClr val="00B0F0"/>
                </a:solidFill>
              </a:rPr>
              <a:t>https://computomovil.fi-unam.com</a:t>
            </a:r>
          </a:p>
        </p:txBody>
      </p:sp>
      <p:sp>
        <p:nvSpPr>
          <p:cNvPr id="9" name="Rectángulo redondeado 8">
            <a:hlinkClick r:id="rId6" action="ppaction://hlinksldjump"/>
            <a:extLst>
              <a:ext uri="{FF2B5EF4-FFF2-40B4-BE49-F238E27FC236}">
                <a16:creationId xmlns:a16="http://schemas.microsoft.com/office/drawing/2014/main" id="{0FB3651C-EB31-49C9-65FB-9B38DEC21E70}"/>
              </a:ext>
            </a:extLst>
          </p:cNvPr>
          <p:cNvSpPr/>
          <p:nvPr/>
        </p:nvSpPr>
        <p:spPr>
          <a:xfrm>
            <a:off x="11048490" y="88190"/>
            <a:ext cx="646686" cy="262262"/>
          </a:xfrm>
          <a:prstGeom prst="roundRect">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X</a:t>
            </a:r>
          </a:p>
        </p:txBody>
      </p:sp>
      <p:sp>
        <p:nvSpPr>
          <p:cNvPr id="15" name="Rectángulo redondeado 14">
            <a:extLst>
              <a:ext uri="{FF2B5EF4-FFF2-40B4-BE49-F238E27FC236}">
                <a16:creationId xmlns:a16="http://schemas.microsoft.com/office/drawing/2014/main" id="{D37441DD-5B58-B3CE-2157-381952A8F44C}"/>
              </a:ext>
            </a:extLst>
          </p:cNvPr>
          <p:cNvSpPr/>
          <p:nvPr/>
        </p:nvSpPr>
        <p:spPr>
          <a:xfrm>
            <a:off x="253439" y="85771"/>
            <a:ext cx="646686" cy="26644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ym typeface="Wingdings" pitchFamily="2" charset="2"/>
              </a:rPr>
              <a:t></a:t>
            </a:r>
            <a:endParaRPr lang="es-MX" dirty="0"/>
          </a:p>
        </p:txBody>
      </p:sp>
      <p:sp>
        <p:nvSpPr>
          <p:cNvPr id="17" name="Rectángulo 16">
            <a:extLst>
              <a:ext uri="{FF2B5EF4-FFF2-40B4-BE49-F238E27FC236}">
                <a16:creationId xmlns:a16="http://schemas.microsoft.com/office/drawing/2014/main" id="{75EC7023-5C73-3B3F-D35F-3B02F2CAA341}"/>
              </a:ext>
            </a:extLst>
          </p:cNvPr>
          <p:cNvSpPr/>
          <p:nvPr/>
        </p:nvSpPr>
        <p:spPr>
          <a:xfrm>
            <a:off x="1" y="402581"/>
            <a:ext cx="12192000" cy="119700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Rectángulo 18">
            <a:extLst>
              <a:ext uri="{FF2B5EF4-FFF2-40B4-BE49-F238E27FC236}">
                <a16:creationId xmlns:a16="http://schemas.microsoft.com/office/drawing/2014/main" id="{FA7603D3-FF97-E90E-CFAA-1355367131E6}"/>
              </a:ext>
            </a:extLst>
          </p:cNvPr>
          <p:cNvSpPr/>
          <p:nvPr/>
        </p:nvSpPr>
        <p:spPr>
          <a:xfrm>
            <a:off x="6805147" y="416466"/>
            <a:ext cx="1494083" cy="11852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lumMod val="95000"/>
                  <a:lumOff val="5000"/>
                </a:schemeClr>
              </a:solidFill>
            </a:endParaRPr>
          </a:p>
        </p:txBody>
      </p:sp>
      <p:sp>
        <p:nvSpPr>
          <p:cNvPr id="20" name="CuadroTexto 19">
            <a:extLst>
              <a:ext uri="{FF2B5EF4-FFF2-40B4-BE49-F238E27FC236}">
                <a16:creationId xmlns:a16="http://schemas.microsoft.com/office/drawing/2014/main" id="{BBD6782F-6153-523E-DA4D-F24425F6CE32}"/>
              </a:ext>
            </a:extLst>
          </p:cNvPr>
          <p:cNvSpPr txBox="1"/>
          <p:nvPr/>
        </p:nvSpPr>
        <p:spPr>
          <a:xfrm>
            <a:off x="261440" y="1230252"/>
            <a:ext cx="1428750" cy="369332"/>
          </a:xfrm>
          <a:prstGeom prst="rect">
            <a:avLst/>
          </a:prstGeom>
          <a:noFill/>
        </p:spPr>
        <p:txBody>
          <a:bodyPr wrap="square" rtlCol="0">
            <a:spAutoFit/>
          </a:bodyPr>
          <a:lstStyle/>
          <a:p>
            <a:pPr algn="ctr"/>
            <a:r>
              <a:rPr lang="es-MX" b="1" dirty="0">
                <a:solidFill>
                  <a:schemeClr val="bg1"/>
                </a:solidFill>
              </a:rPr>
              <a:t>HOME</a:t>
            </a:r>
          </a:p>
        </p:txBody>
      </p:sp>
      <p:sp>
        <p:nvSpPr>
          <p:cNvPr id="21" name="CuadroTexto 20">
            <a:extLst>
              <a:ext uri="{FF2B5EF4-FFF2-40B4-BE49-F238E27FC236}">
                <a16:creationId xmlns:a16="http://schemas.microsoft.com/office/drawing/2014/main" id="{A599AE6A-692C-6458-C185-8DBEA97B06DB}"/>
              </a:ext>
            </a:extLst>
          </p:cNvPr>
          <p:cNvSpPr txBox="1"/>
          <p:nvPr/>
        </p:nvSpPr>
        <p:spPr>
          <a:xfrm>
            <a:off x="1916074" y="1267508"/>
            <a:ext cx="1143509" cy="369332"/>
          </a:xfrm>
          <a:prstGeom prst="rect">
            <a:avLst/>
          </a:prstGeom>
          <a:noFill/>
        </p:spPr>
        <p:txBody>
          <a:bodyPr wrap="square" rtlCol="0">
            <a:spAutoFit/>
          </a:bodyPr>
          <a:lstStyle/>
          <a:p>
            <a:pPr algn="ctr"/>
            <a:r>
              <a:rPr lang="es-MX" b="1" dirty="0">
                <a:solidFill>
                  <a:schemeClr val="bg1"/>
                </a:solidFill>
              </a:rPr>
              <a:t>PWA</a:t>
            </a:r>
          </a:p>
        </p:txBody>
      </p:sp>
      <p:pic>
        <p:nvPicPr>
          <p:cNvPr id="22" name="Gráfico 21" descr="Work from home Wi-Fi contorno">
            <a:hlinkClick r:id="rId7" action="ppaction://hlinksldjump"/>
            <a:extLst>
              <a:ext uri="{FF2B5EF4-FFF2-40B4-BE49-F238E27FC236}">
                <a16:creationId xmlns:a16="http://schemas.microsoft.com/office/drawing/2014/main" id="{BC74FBA5-1872-2F2C-6051-231C6C998E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8615" y="471304"/>
            <a:ext cx="914400" cy="914400"/>
          </a:xfrm>
          <a:prstGeom prst="rect">
            <a:avLst/>
          </a:prstGeom>
        </p:spPr>
      </p:pic>
      <p:pic>
        <p:nvPicPr>
          <p:cNvPr id="25" name="Gráfico 24" descr="Question Mark con relleno sólido">
            <a:hlinkClick r:id="rId10" action="ppaction://hlinksldjump"/>
            <a:extLst>
              <a:ext uri="{FF2B5EF4-FFF2-40B4-BE49-F238E27FC236}">
                <a16:creationId xmlns:a16="http://schemas.microsoft.com/office/drawing/2014/main" id="{AE1BCDE7-7B48-9431-A103-8F9B3AA1DD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96210" y="550585"/>
            <a:ext cx="804862" cy="711866"/>
          </a:xfrm>
          <a:prstGeom prst="rect">
            <a:avLst/>
          </a:prstGeom>
        </p:spPr>
      </p:pic>
      <p:pic>
        <p:nvPicPr>
          <p:cNvPr id="26" name="Gráfico 25" descr="Workflow con relleno sólido">
            <a:hlinkClick r:id="rId13" action="ppaction://hlinksldjump"/>
            <a:extLst>
              <a:ext uri="{FF2B5EF4-FFF2-40B4-BE49-F238E27FC236}">
                <a16:creationId xmlns:a16="http://schemas.microsoft.com/office/drawing/2014/main" id="{0E15472D-893B-2DF7-7F01-BEBA2BCF175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19707" y="502528"/>
            <a:ext cx="806400" cy="806400"/>
          </a:xfrm>
          <a:prstGeom prst="rect">
            <a:avLst/>
          </a:prstGeom>
        </p:spPr>
      </p:pic>
      <p:sp>
        <p:nvSpPr>
          <p:cNvPr id="29" name="CuadroTexto 28">
            <a:extLst>
              <a:ext uri="{FF2B5EF4-FFF2-40B4-BE49-F238E27FC236}">
                <a16:creationId xmlns:a16="http://schemas.microsoft.com/office/drawing/2014/main" id="{9FBC8D8E-5971-3BF4-43A1-7B7C32FA5AFA}"/>
              </a:ext>
            </a:extLst>
          </p:cNvPr>
          <p:cNvSpPr txBox="1"/>
          <p:nvPr/>
        </p:nvSpPr>
        <p:spPr>
          <a:xfrm>
            <a:off x="3057710" y="1267508"/>
            <a:ext cx="1428750" cy="369332"/>
          </a:xfrm>
          <a:prstGeom prst="rect">
            <a:avLst/>
          </a:prstGeom>
          <a:noFill/>
        </p:spPr>
        <p:txBody>
          <a:bodyPr wrap="square" rtlCol="0">
            <a:spAutoFit/>
          </a:bodyPr>
          <a:lstStyle/>
          <a:p>
            <a:pPr algn="ctr"/>
            <a:r>
              <a:rPr lang="es-MX" b="1" dirty="0">
                <a:solidFill>
                  <a:schemeClr val="bg1"/>
                </a:solidFill>
              </a:rPr>
              <a:t>FUNCION</a:t>
            </a:r>
          </a:p>
        </p:txBody>
      </p:sp>
      <p:sp>
        <p:nvSpPr>
          <p:cNvPr id="30" name="CuadroTexto 29">
            <a:extLst>
              <a:ext uri="{FF2B5EF4-FFF2-40B4-BE49-F238E27FC236}">
                <a16:creationId xmlns:a16="http://schemas.microsoft.com/office/drawing/2014/main" id="{8C0A552D-BBDE-9AB6-7D58-9313DD7FFCFA}"/>
              </a:ext>
            </a:extLst>
          </p:cNvPr>
          <p:cNvSpPr txBox="1"/>
          <p:nvPr/>
        </p:nvSpPr>
        <p:spPr>
          <a:xfrm>
            <a:off x="4484587" y="1267508"/>
            <a:ext cx="1143509" cy="369332"/>
          </a:xfrm>
          <a:prstGeom prst="rect">
            <a:avLst/>
          </a:prstGeom>
          <a:noFill/>
        </p:spPr>
        <p:txBody>
          <a:bodyPr wrap="square" rtlCol="0">
            <a:spAutoFit/>
          </a:bodyPr>
          <a:lstStyle/>
          <a:p>
            <a:pPr algn="ctr"/>
            <a:r>
              <a:rPr lang="es-MX" b="1" dirty="0">
                <a:solidFill>
                  <a:schemeClr val="bg1"/>
                </a:solidFill>
              </a:rPr>
              <a:t>ANTES</a:t>
            </a:r>
          </a:p>
        </p:txBody>
      </p:sp>
      <p:sp>
        <p:nvSpPr>
          <p:cNvPr id="32" name="CuadroTexto 31">
            <a:extLst>
              <a:ext uri="{FF2B5EF4-FFF2-40B4-BE49-F238E27FC236}">
                <a16:creationId xmlns:a16="http://schemas.microsoft.com/office/drawing/2014/main" id="{6635BF8C-0E77-F3E1-BD2A-5A5FF88F74E6}"/>
              </a:ext>
            </a:extLst>
          </p:cNvPr>
          <p:cNvSpPr txBox="1"/>
          <p:nvPr/>
        </p:nvSpPr>
        <p:spPr>
          <a:xfrm>
            <a:off x="5626223" y="1267508"/>
            <a:ext cx="1428750" cy="369332"/>
          </a:xfrm>
          <a:prstGeom prst="rect">
            <a:avLst/>
          </a:prstGeom>
          <a:noFill/>
        </p:spPr>
        <p:txBody>
          <a:bodyPr wrap="square" rtlCol="0">
            <a:spAutoFit/>
          </a:bodyPr>
          <a:lstStyle/>
          <a:p>
            <a:pPr algn="ctr"/>
            <a:r>
              <a:rPr lang="es-MX" b="1" dirty="0">
                <a:solidFill>
                  <a:schemeClr val="bg1"/>
                </a:solidFill>
              </a:rPr>
              <a:t>ACTUAL</a:t>
            </a:r>
          </a:p>
        </p:txBody>
      </p:sp>
      <p:sp>
        <p:nvSpPr>
          <p:cNvPr id="33" name="CuadroTexto 32">
            <a:extLst>
              <a:ext uri="{FF2B5EF4-FFF2-40B4-BE49-F238E27FC236}">
                <a16:creationId xmlns:a16="http://schemas.microsoft.com/office/drawing/2014/main" id="{D13E0B30-AC19-1C1C-B80A-EDDB87538AA3}"/>
              </a:ext>
            </a:extLst>
          </p:cNvPr>
          <p:cNvSpPr txBox="1"/>
          <p:nvPr/>
        </p:nvSpPr>
        <p:spPr>
          <a:xfrm>
            <a:off x="9608204" y="1267508"/>
            <a:ext cx="1143509" cy="369332"/>
          </a:xfrm>
          <a:prstGeom prst="rect">
            <a:avLst/>
          </a:prstGeom>
          <a:noFill/>
        </p:spPr>
        <p:txBody>
          <a:bodyPr wrap="square" rtlCol="0">
            <a:spAutoFit/>
          </a:bodyPr>
          <a:lstStyle/>
          <a:p>
            <a:pPr algn="ctr"/>
            <a:r>
              <a:rPr lang="es-MX" b="1" dirty="0">
                <a:solidFill>
                  <a:schemeClr val="bg1"/>
                </a:solidFill>
              </a:rPr>
              <a:t>USUARIO</a:t>
            </a:r>
          </a:p>
        </p:txBody>
      </p:sp>
      <p:sp>
        <p:nvSpPr>
          <p:cNvPr id="35" name="CuadroTexto 34">
            <a:extLst>
              <a:ext uri="{FF2B5EF4-FFF2-40B4-BE49-F238E27FC236}">
                <a16:creationId xmlns:a16="http://schemas.microsoft.com/office/drawing/2014/main" id="{FDC903C4-CC67-1190-85CA-2529C3DFBF71}"/>
              </a:ext>
            </a:extLst>
          </p:cNvPr>
          <p:cNvSpPr txBox="1"/>
          <p:nvPr/>
        </p:nvSpPr>
        <p:spPr>
          <a:xfrm>
            <a:off x="10749840" y="1267508"/>
            <a:ext cx="1428750" cy="369332"/>
          </a:xfrm>
          <a:prstGeom prst="rect">
            <a:avLst/>
          </a:prstGeom>
          <a:noFill/>
        </p:spPr>
        <p:txBody>
          <a:bodyPr wrap="square" rtlCol="0">
            <a:spAutoFit/>
          </a:bodyPr>
          <a:lstStyle/>
          <a:p>
            <a:pPr algn="ctr"/>
            <a:r>
              <a:rPr lang="es-MX" b="1" dirty="0">
                <a:solidFill>
                  <a:schemeClr val="bg1"/>
                </a:solidFill>
              </a:rPr>
              <a:t>RETOS</a:t>
            </a:r>
          </a:p>
        </p:txBody>
      </p:sp>
      <p:sp>
        <p:nvSpPr>
          <p:cNvPr id="37" name="CuadroTexto 36">
            <a:extLst>
              <a:ext uri="{FF2B5EF4-FFF2-40B4-BE49-F238E27FC236}">
                <a16:creationId xmlns:a16="http://schemas.microsoft.com/office/drawing/2014/main" id="{ED48481C-0CB3-472F-E8CC-CCE6C5C7680F}"/>
              </a:ext>
            </a:extLst>
          </p:cNvPr>
          <p:cNvSpPr txBox="1"/>
          <p:nvPr/>
        </p:nvSpPr>
        <p:spPr>
          <a:xfrm>
            <a:off x="6968925" y="1281329"/>
            <a:ext cx="1262844" cy="369332"/>
          </a:xfrm>
          <a:prstGeom prst="rect">
            <a:avLst/>
          </a:prstGeom>
          <a:noFill/>
        </p:spPr>
        <p:txBody>
          <a:bodyPr wrap="square" rtlCol="0">
            <a:spAutoFit/>
          </a:bodyPr>
          <a:lstStyle/>
          <a:p>
            <a:pPr algn="ctr"/>
            <a:r>
              <a:rPr lang="es-MX" b="1" dirty="0">
                <a:solidFill>
                  <a:schemeClr val="bg1"/>
                </a:solidFill>
              </a:rPr>
              <a:t>EJEMPLOS</a:t>
            </a:r>
          </a:p>
        </p:txBody>
      </p:sp>
      <p:sp>
        <p:nvSpPr>
          <p:cNvPr id="39" name="CuadroTexto 38">
            <a:extLst>
              <a:ext uri="{FF2B5EF4-FFF2-40B4-BE49-F238E27FC236}">
                <a16:creationId xmlns:a16="http://schemas.microsoft.com/office/drawing/2014/main" id="{ADE61F35-F179-70FA-2938-D29455DE44E6}"/>
              </a:ext>
            </a:extLst>
          </p:cNvPr>
          <p:cNvSpPr txBox="1"/>
          <p:nvPr/>
        </p:nvSpPr>
        <p:spPr>
          <a:xfrm>
            <a:off x="8276468" y="1281329"/>
            <a:ext cx="1262844" cy="369332"/>
          </a:xfrm>
          <a:prstGeom prst="rect">
            <a:avLst/>
          </a:prstGeom>
          <a:noFill/>
        </p:spPr>
        <p:txBody>
          <a:bodyPr wrap="square" rtlCol="0">
            <a:spAutoFit/>
          </a:bodyPr>
          <a:lstStyle/>
          <a:p>
            <a:pPr algn="ctr"/>
            <a:r>
              <a:rPr lang="es-MX" b="1" dirty="0">
                <a:solidFill>
                  <a:schemeClr val="bg1"/>
                </a:solidFill>
              </a:rPr>
              <a:t>FUTURO</a:t>
            </a:r>
          </a:p>
        </p:txBody>
      </p:sp>
      <p:pic>
        <p:nvPicPr>
          <p:cNvPr id="40" name="Gráfico 39" descr="Chevron arrows con relleno sólido">
            <a:hlinkClick r:id="rId16" action="ppaction://hlinksldjump"/>
            <a:extLst>
              <a:ext uri="{FF2B5EF4-FFF2-40B4-BE49-F238E27FC236}">
                <a16:creationId xmlns:a16="http://schemas.microsoft.com/office/drawing/2014/main" id="{BCC84AE1-34E7-4F29-7F55-5689DF7DC9F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597666" y="490538"/>
            <a:ext cx="914400" cy="914400"/>
          </a:xfrm>
          <a:prstGeom prst="rect">
            <a:avLst/>
          </a:prstGeom>
        </p:spPr>
      </p:pic>
      <p:pic>
        <p:nvPicPr>
          <p:cNvPr id="41" name="Gráfico 40" descr="Chevron arrows con relleno sólido">
            <a:hlinkClick r:id="rId19" action="ppaction://hlinksldjump"/>
            <a:extLst>
              <a:ext uri="{FF2B5EF4-FFF2-40B4-BE49-F238E27FC236}">
                <a16:creationId xmlns:a16="http://schemas.microsoft.com/office/drawing/2014/main" id="{22DC6197-B598-9202-5D3B-03E91C065FA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854537" y="500518"/>
            <a:ext cx="914400" cy="914400"/>
          </a:xfrm>
          <a:prstGeom prst="rect">
            <a:avLst/>
          </a:prstGeom>
        </p:spPr>
      </p:pic>
      <p:pic>
        <p:nvPicPr>
          <p:cNvPr id="43" name="Gráfico 42" descr="Rocket con relleno sólido">
            <a:hlinkClick r:id="rId22" action="ppaction://hlinksldjump"/>
            <a:extLst>
              <a:ext uri="{FF2B5EF4-FFF2-40B4-BE49-F238E27FC236}">
                <a16:creationId xmlns:a16="http://schemas.microsoft.com/office/drawing/2014/main" id="{B382B0E7-9D06-10D1-7A77-CF815F90A57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531984" y="570585"/>
            <a:ext cx="734816" cy="734816"/>
          </a:xfrm>
          <a:prstGeom prst="rect">
            <a:avLst/>
          </a:prstGeom>
        </p:spPr>
      </p:pic>
      <p:pic>
        <p:nvPicPr>
          <p:cNvPr id="45" name="Gráfico 44" descr="Flowchart con relleno sólido">
            <a:hlinkClick r:id="rId25" action="ppaction://hlinksldjump"/>
            <a:extLst>
              <a:ext uri="{FF2B5EF4-FFF2-40B4-BE49-F238E27FC236}">
                <a16:creationId xmlns:a16="http://schemas.microsoft.com/office/drawing/2014/main" id="{E03AE376-B24E-99C6-268B-BE5F902AA5F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34832" y="490282"/>
            <a:ext cx="895422" cy="895422"/>
          </a:xfrm>
          <a:prstGeom prst="rect">
            <a:avLst/>
          </a:prstGeom>
        </p:spPr>
      </p:pic>
      <p:pic>
        <p:nvPicPr>
          <p:cNvPr id="48" name="Gráfico 47" descr="Users con relleno sólido">
            <a:hlinkClick r:id="rId28" action="ppaction://hlinksldjump"/>
            <a:extLst>
              <a:ext uri="{FF2B5EF4-FFF2-40B4-BE49-F238E27FC236}">
                <a16:creationId xmlns:a16="http://schemas.microsoft.com/office/drawing/2014/main" id="{88E143E0-801A-6564-25E8-48537793E9B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718127" y="506004"/>
            <a:ext cx="914400" cy="914400"/>
          </a:xfrm>
          <a:prstGeom prst="rect">
            <a:avLst/>
          </a:prstGeom>
        </p:spPr>
      </p:pic>
      <p:pic>
        <p:nvPicPr>
          <p:cNvPr id="49" name="Gráfico 48" descr="Web design contorno">
            <a:hlinkClick r:id="rId31" action="ppaction://hlinksldjump"/>
            <a:extLst>
              <a:ext uri="{FF2B5EF4-FFF2-40B4-BE49-F238E27FC236}">
                <a16:creationId xmlns:a16="http://schemas.microsoft.com/office/drawing/2014/main" id="{ED77CF35-6C5C-2140-E71E-3B9307F3732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984467" y="471304"/>
            <a:ext cx="914400" cy="914400"/>
          </a:xfrm>
          <a:prstGeom prst="rect">
            <a:avLst/>
          </a:prstGeom>
        </p:spPr>
      </p:pic>
    </p:spTree>
    <p:extLst>
      <p:ext uri="{BB962C8B-B14F-4D97-AF65-F5344CB8AC3E}">
        <p14:creationId xmlns:p14="http://schemas.microsoft.com/office/powerpoint/2010/main" val="3343950883"/>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920x1080 Fondo de pantalla negro mate 1920x1080 PX de Colores, Negro -  Todo fondos">
            <a:extLst>
              <a:ext uri="{FF2B5EF4-FFF2-40B4-BE49-F238E27FC236}">
                <a16:creationId xmlns:a16="http://schemas.microsoft.com/office/drawing/2014/main" id="{64B4087F-67B1-8477-4288-AEADA387E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39" y="1603838"/>
            <a:ext cx="20698691" cy="541689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317601C7-F6C9-581A-B5B2-CE14AE666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1721484"/>
            <a:ext cx="2933700" cy="518160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DCB508CA-55AB-DB6E-EAF2-F3A5F2C24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7943" y="1746884"/>
            <a:ext cx="2882900" cy="5156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89D6E4D0-2C5C-4CE4-8FCC-26FCF15D75AC}"/>
              </a:ext>
            </a:extLst>
          </p:cNvPr>
          <p:cNvSpPr/>
          <p:nvPr/>
        </p:nvSpPr>
        <p:spPr>
          <a:xfrm>
            <a:off x="0" y="0"/>
            <a:ext cx="12192000" cy="41433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redondeado 7">
            <a:extLst>
              <a:ext uri="{FF2B5EF4-FFF2-40B4-BE49-F238E27FC236}">
                <a16:creationId xmlns:a16="http://schemas.microsoft.com/office/drawing/2014/main" id="{408794CB-0EEA-AB29-1BF2-A49F9A8E2678}"/>
              </a:ext>
            </a:extLst>
          </p:cNvPr>
          <p:cNvSpPr/>
          <p:nvPr/>
        </p:nvSpPr>
        <p:spPr>
          <a:xfrm>
            <a:off x="975815" y="88190"/>
            <a:ext cx="9996985" cy="257424"/>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rgbClr val="00B0F0"/>
                </a:solidFill>
              </a:rPr>
              <a:t>https://computomovil.fi-unam.com</a:t>
            </a:r>
          </a:p>
        </p:txBody>
      </p:sp>
      <p:sp>
        <p:nvSpPr>
          <p:cNvPr id="9" name="Rectángulo redondeado 8">
            <a:hlinkClick r:id="rId5" action="ppaction://hlinksldjump"/>
            <a:extLst>
              <a:ext uri="{FF2B5EF4-FFF2-40B4-BE49-F238E27FC236}">
                <a16:creationId xmlns:a16="http://schemas.microsoft.com/office/drawing/2014/main" id="{F0D89C9A-7AEF-17E4-AE38-A2D73AE6A665}"/>
              </a:ext>
            </a:extLst>
          </p:cNvPr>
          <p:cNvSpPr/>
          <p:nvPr/>
        </p:nvSpPr>
        <p:spPr>
          <a:xfrm>
            <a:off x="11048490" y="88190"/>
            <a:ext cx="646686" cy="262262"/>
          </a:xfrm>
          <a:prstGeom prst="roundRect">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X</a:t>
            </a:r>
          </a:p>
        </p:txBody>
      </p:sp>
      <p:sp>
        <p:nvSpPr>
          <p:cNvPr id="15" name="Rectángulo redondeado 14">
            <a:extLst>
              <a:ext uri="{FF2B5EF4-FFF2-40B4-BE49-F238E27FC236}">
                <a16:creationId xmlns:a16="http://schemas.microsoft.com/office/drawing/2014/main" id="{36CE015E-E799-0D73-68B6-B06A7C1FD616}"/>
              </a:ext>
            </a:extLst>
          </p:cNvPr>
          <p:cNvSpPr/>
          <p:nvPr/>
        </p:nvSpPr>
        <p:spPr>
          <a:xfrm>
            <a:off x="253439" y="85771"/>
            <a:ext cx="646686" cy="26644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ym typeface="Wingdings" pitchFamily="2" charset="2"/>
              </a:rPr>
              <a:t></a:t>
            </a:r>
            <a:endParaRPr lang="es-MX" dirty="0"/>
          </a:p>
        </p:txBody>
      </p:sp>
      <p:sp>
        <p:nvSpPr>
          <p:cNvPr id="17" name="Rectángulo 16">
            <a:extLst>
              <a:ext uri="{FF2B5EF4-FFF2-40B4-BE49-F238E27FC236}">
                <a16:creationId xmlns:a16="http://schemas.microsoft.com/office/drawing/2014/main" id="{A72ACADB-66D9-0CE0-A5D1-D35573324B89}"/>
              </a:ext>
            </a:extLst>
          </p:cNvPr>
          <p:cNvSpPr/>
          <p:nvPr/>
        </p:nvSpPr>
        <p:spPr>
          <a:xfrm>
            <a:off x="1" y="402581"/>
            <a:ext cx="12192000" cy="119700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Rectángulo 18">
            <a:extLst>
              <a:ext uri="{FF2B5EF4-FFF2-40B4-BE49-F238E27FC236}">
                <a16:creationId xmlns:a16="http://schemas.microsoft.com/office/drawing/2014/main" id="{71344309-6CBE-3730-E5B3-B90631B17D02}"/>
              </a:ext>
            </a:extLst>
          </p:cNvPr>
          <p:cNvSpPr/>
          <p:nvPr/>
        </p:nvSpPr>
        <p:spPr>
          <a:xfrm>
            <a:off x="6805147" y="416466"/>
            <a:ext cx="1494083" cy="11852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lumMod val="95000"/>
                  <a:lumOff val="5000"/>
                </a:schemeClr>
              </a:solidFill>
            </a:endParaRPr>
          </a:p>
        </p:txBody>
      </p:sp>
      <p:sp>
        <p:nvSpPr>
          <p:cNvPr id="20" name="CuadroTexto 19">
            <a:extLst>
              <a:ext uri="{FF2B5EF4-FFF2-40B4-BE49-F238E27FC236}">
                <a16:creationId xmlns:a16="http://schemas.microsoft.com/office/drawing/2014/main" id="{5766A4E2-7AC6-F79D-9B11-2DD6B29105DB}"/>
              </a:ext>
            </a:extLst>
          </p:cNvPr>
          <p:cNvSpPr txBox="1"/>
          <p:nvPr/>
        </p:nvSpPr>
        <p:spPr>
          <a:xfrm>
            <a:off x="261440" y="1230252"/>
            <a:ext cx="1428750" cy="369332"/>
          </a:xfrm>
          <a:prstGeom prst="rect">
            <a:avLst/>
          </a:prstGeom>
          <a:noFill/>
        </p:spPr>
        <p:txBody>
          <a:bodyPr wrap="square" rtlCol="0">
            <a:spAutoFit/>
          </a:bodyPr>
          <a:lstStyle/>
          <a:p>
            <a:pPr algn="ctr"/>
            <a:r>
              <a:rPr lang="es-MX" b="1" dirty="0">
                <a:solidFill>
                  <a:schemeClr val="bg1"/>
                </a:solidFill>
              </a:rPr>
              <a:t>HOME</a:t>
            </a:r>
          </a:p>
        </p:txBody>
      </p:sp>
      <p:sp>
        <p:nvSpPr>
          <p:cNvPr id="21" name="CuadroTexto 20">
            <a:extLst>
              <a:ext uri="{FF2B5EF4-FFF2-40B4-BE49-F238E27FC236}">
                <a16:creationId xmlns:a16="http://schemas.microsoft.com/office/drawing/2014/main" id="{1A541228-3C33-000D-BF06-54AFF7BFF80D}"/>
              </a:ext>
            </a:extLst>
          </p:cNvPr>
          <p:cNvSpPr txBox="1"/>
          <p:nvPr/>
        </p:nvSpPr>
        <p:spPr>
          <a:xfrm>
            <a:off x="1916074" y="1267508"/>
            <a:ext cx="1143509" cy="369332"/>
          </a:xfrm>
          <a:prstGeom prst="rect">
            <a:avLst/>
          </a:prstGeom>
          <a:noFill/>
        </p:spPr>
        <p:txBody>
          <a:bodyPr wrap="square" rtlCol="0">
            <a:spAutoFit/>
          </a:bodyPr>
          <a:lstStyle/>
          <a:p>
            <a:pPr algn="ctr"/>
            <a:r>
              <a:rPr lang="es-MX" b="1" dirty="0">
                <a:solidFill>
                  <a:schemeClr val="bg1"/>
                </a:solidFill>
              </a:rPr>
              <a:t>PWA</a:t>
            </a:r>
          </a:p>
        </p:txBody>
      </p:sp>
      <p:pic>
        <p:nvPicPr>
          <p:cNvPr id="22" name="Gráfico 21" descr="Work from home Wi-Fi contorno">
            <a:hlinkClick r:id="rId6" action="ppaction://hlinksldjump"/>
            <a:extLst>
              <a:ext uri="{FF2B5EF4-FFF2-40B4-BE49-F238E27FC236}">
                <a16:creationId xmlns:a16="http://schemas.microsoft.com/office/drawing/2014/main" id="{864E7D9A-5D7E-9AFD-A786-27D5AAD65F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615" y="471304"/>
            <a:ext cx="914400" cy="914400"/>
          </a:xfrm>
          <a:prstGeom prst="rect">
            <a:avLst/>
          </a:prstGeom>
        </p:spPr>
      </p:pic>
      <p:pic>
        <p:nvPicPr>
          <p:cNvPr id="25" name="Gráfico 24" descr="Question Mark con relleno sólido">
            <a:hlinkClick r:id="rId9" action="ppaction://hlinksldjump"/>
            <a:extLst>
              <a:ext uri="{FF2B5EF4-FFF2-40B4-BE49-F238E27FC236}">
                <a16:creationId xmlns:a16="http://schemas.microsoft.com/office/drawing/2014/main" id="{4C0130E8-9B93-B64A-9928-06EE9AC160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96210" y="550585"/>
            <a:ext cx="804862" cy="711866"/>
          </a:xfrm>
          <a:prstGeom prst="rect">
            <a:avLst/>
          </a:prstGeom>
        </p:spPr>
      </p:pic>
      <p:pic>
        <p:nvPicPr>
          <p:cNvPr id="26" name="Gráfico 25" descr="Workflow con relleno sólido">
            <a:hlinkClick r:id="rId12" action="ppaction://hlinksldjump"/>
            <a:extLst>
              <a:ext uri="{FF2B5EF4-FFF2-40B4-BE49-F238E27FC236}">
                <a16:creationId xmlns:a16="http://schemas.microsoft.com/office/drawing/2014/main" id="{27FCDCBF-0A30-6C29-1984-B7FB2D346B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19707" y="502528"/>
            <a:ext cx="806400" cy="806400"/>
          </a:xfrm>
          <a:prstGeom prst="rect">
            <a:avLst/>
          </a:prstGeom>
        </p:spPr>
      </p:pic>
      <p:sp>
        <p:nvSpPr>
          <p:cNvPr id="29" name="CuadroTexto 28">
            <a:extLst>
              <a:ext uri="{FF2B5EF4-FFF2-40B4-BE49-F238E27FC236}">
                <a16:creationId xmlns:a16="http://schemas.microsoft.com/office/drawing/2014/main" id="{DFA6BB82-501F-0151-E412-9E7A07A055EB}"/>
              </a:ext>
            </a:extLst>
          </p:cNvPr>
          <p:cNvSpPr txBox="1"/>
          <p:nvPr/>
        </p:nvSpPr>
        <p:spPr>
          <a:xfrm>
            <a:off x="3057710" y="1267508"/>
            <a:ext cx="1428750" cy="369332"/>
          </a:xfrm>
          <a:prstGeom prst="rect">
            <a:avLst/>
          </a:prstGeom>
          <a:noFill/>
        </p:spPr>
        <p:txBody>
          <a:bodyPr wrap="square" rtlCol="0">
            <a:spAutoFit/>
          </a:bodyPr>
          <a:lstStyle/>
          <a:p>
            <a:pPr algn="ctr"/>
            <a:r>
              <a:rPr lang="es-MX" b="1" dirty="0">
                <a:solidFill>
                  <a:schemeClr val="bg1"/>
                </a:solidFill>
              </a:rPr>
              <a:t>FUNCION</a:t>
            </a:r>
          </a:p>
        </p:txBody>
      </p:sp>
      <p:sp>
        <p:nvSpPr>
          <p:cNvPr id="30" name="CuadroTexto 29">
            <a:extLst>
              <a:ext uri="{FF2B5EF4-FFF2-40B4-BE49-F238E27FC236}">
                <a16:creationId xmlns:a16="http://schemas.microsoft.com/office/drawing/2014/main" id="{18FF3FEE-259D-7E09-940F-41AFA8F3E585}"/>
              </a:ext>
            </a:extLst>
          </p:cNvPr>
          <p:cNvSpPr txBox="1"/>
          <p:nvPr/>
        </p:nvSpPr>
        <p:spPr>
          <a:xfrm>
            <a:off x="4484587" y="1267508"/>
            <a:ext cx="1143509" cy="369332"/>
          </a:xfrm>
          <a:prstGeom prst="rect">
            <a:avLst/>
          </a:prstGeom>
          <a:noFill/>
        </p:spPr>
        <p:txBody>
          <a:bodyPr wrap="square" rtlCol="0">
            <a:spAutoFit/>
          </a:bodyPr>
          <a:lstStyle/>
          <a:p>
            <a:pPr algn="ctr"/>
            <a:r>
              <a:rPr lang="es-MX" b="1" dirty="0">
                <a:solidFill>
                  <a:schemeClr val="bg1"/>
                </a:solidFill>
              </a:rPr>
              <a:t>ANTES</a:t>
            </a:r>
          </a:p>
        </p:txBody>
      </p:sp>
      <p:sp>
        <p:nvSpPr>
          <p:cNvPr id="32" name="CuadroTexto 31">
            <a:extLst>
              <a:ext uri="{FF2B5EF4-FFF2-40B4-BE49-F238E27FC236}">
                <a16:creationId xmlns:a16="http://schemas.microsoft.com/office/drawing/2014/main" id="{03E3B91A-88F2-4CBC-CA64-7FD0909DCD0F}"/>
              </a:ext>
            </a:extLst>
          </p:cNvPr>
          <p:cNvSpPr txBox="1"/>
          <p:nvPr/>
        </p:nvSpPr>
        <p:spPr>
          <a:xfrm>
            <a:off x="5626223" y="1267508"/>
            <a:ext cx="1428750" cy="369332"/>
          </a:xfrm>
          <a:prstGeom prst="rect">
            <a:avLst/>
          </a:prstGeom>
          <a:noFill/>
        </p:spPr>
        <p:txBody>
          <a:bodyPr wrap="square" rtlCol="0">
            <a:spAutoFit/>
          </a:bodyPr>
          <a:lstStyle/>
          <a:p>
            <a:pPr algn="ctr"/>
            <a:r>
              <a:rPr lang="es-MX" b="1" dirty="0">
                <a:solidFill>
                  <a:schemeClr val="bg1"/>
                </a:solidFill>
              </a:rPr>
              <a:t>ACTUAL</a:t>
            </a:r>
          </a:p>
        </p:txBody>
      </p:sp>
      <p:sp>
        <p:nvSpPr>
          <p:cNvPr id="33" name="CuadroTexto 32">
            <a:extLst>
              <a:ext uri="{FF2B5EF4-FFF2-40B4-BE49-F238E27FC236}">
                <a16:creationId xmlns:a16="http://schemas.microsoft.com/office/drawing/2014/main" id="{2A840E4E-2A6F-F557-1B80-2335BA8A533B}"/>
              </a:ext>
            </a:extLst>
          </p:cNvPr>
          <p:cNvSpPr txBox="1"/>
          <p:nvPr/>
        </p:nvSpPr>
        <p:spPr>
          <a:xfrm>
            <a:off x="9608204" y="1267508"/>
            <a:ext cx="1143509" cy="369332"/>
          </a:xfrm>
          <a:prstGeom prst="rect">
            <a:avLst/>
          </a:prstGeom>
          <a:noFill/>
        </p:spPr>
        <p:txBody>
          <a:bodyPr wrap="square" rtlCol="0">
            <a:spAutoFit/>
          </a:bodyPr>
          <a:lstStyle/>
          <a:p>
            <a:pPr algn="ctr"/>
            <a:r>
              <a:rPr lang="es-MX" b="1" dirty="0">
                <a:solidFill>
                  <a:schemeClr val="bg1"/>
                </a:solidFill>
              </a:rPr>
              <a:t>USUARIO</a:t>
            </a:r>
          </a:p>
        </p:txBody>
      </p:sp>
      <p:sp>
        <p:nvSpPr>
          <p:cNvPr id="35" name="CuadroTexto 34">
            <a:extLst>
              <a:ext uri="{FF2B5EF4-FFF2-40B4-BE49-F238E27FC236}">
                <a16:creationId xmlns:a16="http://schemas.microsoft.com/office/drawing/2014/main" id="{A74324FF-DA49-AEEB-7C01-AA93D4190888}"/>
              </a:ext>
            </a:extLst>
          </p:cNvPr>
          <p:cNvSpPr txBox="1"/>
          <p:nvPr/>
        </p:nvSpPr>
        <p:spPr>
          <a:xfrm>
            <a:off x="10749840" y="1267508"/>
            <a:ext cx="1428750" cy="369332"/>
          </a:xfrm>
          <a:prstGeom prst="rect">
            <a:avLst/>
          </a:prstGeom>
          <a:noFill/>
        </p:spPr>
        <p:txBody>
          <a:bodyPr wrap="square" rtlCol="0">
            <a:spAutoFit/>
          </a:bodyPr>
          <a:lstStyle/>
          <a:p>
            <a:pPr algn="ctr"/>
            <a:r>
              <a:rPr lang="es-MX" b="1" dirty="0">
                <a:solidFill>
                  <a:schemeClr val="bg1"/>
                </a:solidFill>
              </a:rPr>
              <a:t>RETOS</a:t>
            </a:r>
          </a:p>
        </p:txBody>
      </p:sp>
      <p:sp>
        <p:nvSpPr>
          <p:cNvPr id="37" name="CuadroTexto 36">
            <a:extLst>
              <a:ext uri="{FF2B5EF4-FFF2-40B4-BE49-F238E27FC236}">
                <a16:creationId xmlns:a16="http://schemas.microsoft.com/office/drawing/2014/main" id="{BAEDF651-6F9A-68E7-1702-8496D9A61EBC}"/>
              </a:ext>
            </a:extLst>
          </p:cNvPr>
          <p:cNvSpPr txBox="1"/>
          <p:nvPr/>
        </p:nvSpPr>
        <p:spPr>
          <a:xfrm>
            <a:off x="6968925" y="1281329"/>
            <a:ext cx="1262844" cy="369332"/>
          </a:xfrm>
          <a:prstGeom prst="rect">
            <a:avLst/>
          </a:prstGeom>
          <a:noFill/>
        </p:spPr>
        <p:txBody>
          <a:bodyPr wrap="square" rtlCol="0">
            <a:spAutoFit/>
          </a:bodyPr>
          <a:lstStyle/>
          <a:p>
            <a:pPr algn="ctr"/>
            <a:r>
              <a:rPr lang="es-MX" b="1" dirty="0">
                <a:solidFill>
                  <a:schemeClr val="bg1"/>
                </a:solidFill>
              </a:rPr>
              <a:t>EJEMPLOS</a:t>
            </a:r>
          </a:p>
        </p:txBody>
      </p:sp>
      <p:sp>
        <p:nvSpPr>
          <p:cNvPr id="39" name="CuadroTexto 38">
            <a:extLst>
              <a:ext uri="{FF2B5EF4-FFF2-40B4-BE49-F238E27FC236}">
                <a16:creationId xmlns:a16="http://schemas.microsoft.com/office/drawing/2014/main" id="{B0BF14CB-68D2-2071-7757-F243627403E2}"/>
              </a:ext>
            </a:extLst>
          </p:cNvPr>
          <p:cNvSpPr txBox="1"/>
          <p:nvPr/>
        </p:nvSpPr>
        <p:spPr>
          <a:xfrm>
            <a:off x="8276468" y="1281329"/>
            <a:ext cx="1262844" cy="369332"/>
          </a:xfrm>
          <a:prstGeom prst="rect">
            <a:avLst/>
          </a:prstGeom>
          <a:noFill/>
        </p:spPr>
        <p:txBody>
          <a:bodyPr wrap="square" rtlCol="0">
            <a:spAutoFit/>
          </a:bodyPr>
          <a:lstStyle/>
          <a:p>
            <a:pPr algn="ctr"/>
            <a:r>
              <a:rPr lang="es-MX" b="1" dirty="0">
                <a:solidFill>
                  <a:schemeClr val="bg1"/>
                </a:solidFill>
              </a:rPr>
              <a:t>FUTURO</a:t>
            </a:r>
          </a:p>
        </p:txBody>
      </p:sp>
      <p:pic>
        <p:nvPicPr>
          <p:cNvPr id="40" name="Gráfico 39" descr="Chevron arrows con relleno sólido">
            <a:hlinkClick r:id="rId15" action="ppaction://hlinksldjump"/>
            <a:extLst>
              <a:ext uri="{FF2B5EF4-FFF2-40B4-BE49-F238E27FC236}">
                <a16:creationId xmlns:a16="http://schemas.microsoft.com/office/drawing/2014/main" id="{6E73BF47-F6CC-5F01-8C02-F3A35BD766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7666" y="490538"/>
            <a:ext cx="914400" cy="914400"/>
          </a:xfrm>
          <a:prstGeom prst="rect">
            <a:avLst/>
          </a:prstGeom>
        </p:spPr>
      </p:pic>
      <p:pic>
        <p:nvPicPr>
          <p:cNvPr id="41" name="Gráfico 40" descr="Chevron arrows con relleno sólido">
            <a:hlinkClick r:id="rId18" action="ppaction://hlinksldjump"/>
            <a:extLst>
              <a:ext uri="{FF2B5EF4-FFF2-40B4-BE49-F238E27FC236}">
                <a16:creationId xmlns:a16="http://schemas.microsoft.com/office/drawing/2014/main" id="{A19E64C9-B9FA-50CC-431E-4540FC2E19A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54537" y="500518"/>
            <a:ext cx="914400" cy="914400"/>
          </a:xfrm>
          <a:prstGeom prst="rect">
            <a:avLst/>
          </a:prstGeom>
        </p:spPr>
      </p:pic>
      <p:pic>
        <p:nvPicPr>
          <p:cNvPr id="43" name="Gráfico 42" descr="Rocket con relleno sólido">
            <a:hlinkClick r:id="rId21" action="ppaction://hlinksldjump"/>
            <a:extLst>
              <a:ext uri="{FF2B5EF4-FFF2-40B4-BE49-F238E27FC236}">
                <a16:creationId xmlns:a16="http://schemas.microsoft.com/office/drawing/2014/main" id="{BF40A181-F3D1-D86E-F863-D0FB8EBF309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31984" y="570585"/>
            <a:ext cx="734816" cy="734816"/>
          </a:xfrm>
          <a:prstGeom prst="rect">
            <a:avLst/>
          </a:prstGeom>
        </p:spPr>
      </p:pic>
      <p:pic>
        <p:nvPicPr>
          <p:cNvPr id="45" name="Gráfico 44" descr="Flowchart con relleno sólido">
            <a:hlinkClick r:id="rId24" action="ppaction://hlinksldjump"/>
            <a:extLst>
              <a:ext uri="{FF2B5EF4-FFF2-40B4-BE49-F238E27FC236}">
                <a16:creationId xmlns:a16="http://schemas.microsoft.com/office/drawing/2014/main" id="{9869886D-AF05-4384-B14B-396008D3AA1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134832" y="490282"/>
            <a:ext cx="895422" cy="895422"/>
          </a:xfrm>
          <a:prstGeom prst="rect">
            <a:avLst/>
          </a:prstGeom>
        </p:spPr>
      </p:pic>
      <p:pic>
        <p:nvPicPr>
          <p:cNvPr id="48" name="Gráfico 47" descr="Users con relleno sólido">
            <a:hlinkClick r:id="rId27" action="ppaction://hlinksldjump"/>
            <a:extLst>
              <a:ext uri="{FF2B5EF4-FFF2-40B4-BE49-F238E27FC236}">
                <a16:creationId xmlns:a16="http://schemas.microsoft.com/office/drawing/2014/main" id="{950D8FA3-004F-EEB6-CC30-1A1F0ADA59D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718127" y="506004"/>
            <a:ext cx="914400" cy="914400"/>
          </a:xfrm>
          <a:prstGeom prst="rect">
            <a:avLst/>
          </a:prstGeom>
        </p:spPr>
      </p:pic>
      <p:pic>
        <p:nvPicPr>
          <p:cNvPr id="49" name="Gráfico 48" descr="Web design contorno">
            <a:hlinkClick r:id="rId30" action="ppaction://hlinksldjump"/>
            <a:extLst>
              <a:ext uri="{FF2B5EF4-FFF2-40B4-BE49-F238E27FC236}">
                <a16:creationId xmlns:a16="http://schemas.microsoft.com/office/drawing/2014/main" id="{8EED1C7D-7710-4C5D-9FCE-D7BBE61DDFBB}"/>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984467" y="471304"/>
            <a:ext cx="914400" cy="914400"/>
          </a:xfrm>
          <a:prstGeom prst="rect">
            <a:avLst/>
          </a:prstGeom>
        </p:spPr>
      </p:pic>
    </p:spTree>
    <p:extLst>
      <p:ext uri="{BB962C8B-B14F-4D97-AF65-F5344CB8AC3E}">
        <p14:creationId xmlns:p14="http://schemas.microsoft.com/office/powerpoint/2010/main" val="3654244884"/>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920x1080 Fondo de pantalla negro mate 1920x1080 PX de Colores, Negro -  Todo fondos">
            <a:extLst>
              <a:ext uri="{FF2B5EF4-FFF2-40B4-BE49-F238E27FC236}">
                <a16:creationId xmlns:a16="http://schemas.microsoft.com/office/drawing/2014/main" id="{64B4087F-67B1-8477-4288-AEADA387E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39" y="1603838"/>
            <a:ext cx="20698691" cy="541689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4A2C26FA-4BDA-DDAB-C268-08DE937DA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6370" y="2166442"/>
            <a:ext cx="2489200" cy="4419600"/>
          </a:xfrm>
          <a:prstGeom prst="rect">
            <a:avLst/>
          </a:prstGeom>
          <a:noFill/>
          <a:extLst>
            <a:ext uri="{909E8E84-426E-40DD-AFC4-6F175D3DCCD1}">
              <a14:hiddenFill xmlns:a14="http://schemas.microsoft.com/office/drawing/2010/main">
                <a:solidFill>
                  <a:srgbClr val="FFFFFF"/>
                </a:solidFill>
              </a14:hiddenFill>
            </a:ext>
          </a:extLst>
        </p:spPr>
      </p:pic>
      <p:pic>
        <p:nvPicPr>
          <p:cNvPr id="20483" name="Picture 3">
            <a:extLst>
              <a:ext uri="{FF2B5EF4-FFF2-40B4-BE49-F238E27FC236}">
                <a16:creationId xmlns:a16="http://schemas.microsoft.com/office/drawing/2014/main" id="{23AEB29D-5B32-55BA-ED3C-14A357E8B9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795" y="2166442"/>
            <a:ext cx="2387600" cy="42291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6FC1AB7F-99C4-E219-4273-ECA41F3B1E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6633" y="2166442"/>
            <a:ext cx="2387600" cy="422910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9C2E3D4E-A062-F4AC-6BB7-1C3A40DCBCA5}"/>
              </a:ext>
            </a:extLst>
          </p:cNvPr>
          <p:cNvSpPr/>
          <p:nvPr/>
        </p:nvSpPr>
        <p:spPr>
          <a:xfrm>
            <a:off x="0" y="0"/>
            <a:ext cx="12192000" cy="41433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redondeado 7">
            <a:extLst>
              <a:ext uri="{FF2B5EF4-FFF2-40B4-BE49-F238E27FC236}">
                <a16:creationId xmlns:a16="http://schemas.microsoft.com/office/drawing/2014/main" id="{F3B4362E-2768-8C3E-3347-A41A4DE71821}"/>
              </a:ext>
            </a:extLst>
          </p:cNvPr>
          <p:cNvSpPr/>
          <p:nvPr/>
        </p:nvSpPr>
        <p:spPr>
          <a:xfrm>
            <a:off x="975815" y="88190"/>
            <a:ext cx="9996985" cy="257424"/>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rgbClr val="00B0F0"/>
                </a:solidFill>
              </a:rPr>
              <a:t>https://computomovil.fi-unam.com</a:t>
            </a:r>
          </a:p>
        </p:txBody>
      </p:sp>
      <p:sp>
        <p:nvSpPr>
          <p:cNvPr id="9" name="Rectángulo redondeado 8">
            <a:hlinkClick r:id="rId6" action="ppaction://hlinksldjump"/>
            <a:extLst>
              <a:ext uri="{FF2B5EF4-FFF2-40B4-BE49-F238E27FC236}">
                <a16:creationId xmlns:a16="http://schemas.microsoft.com/office/drawing/2014/main" id="{9D7F98D1-5001-DED7-9D29-E6B4DD4C815C}"/>
              </a:ext>
            </a:extLst>
          </p:cNvPr>
          <p:cNvSpPr/>
          <p:nvPr/>
        </p:nvSpPr>
        <p:spPr>
          <a:xfrm>
            <a:off x="11048490" y="88190"/>
            <a:ext cx="646686" cy="262262"/>
          </a:xfrm>
          <a:prstGeom prst="roundRect">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X</a:t>
            </a:r>
          </a:p>
        </p:txBody>
      </p:sp>
      <p:sp>
        <p:nvSpPr>
          <p:cNvPr id="15" name="Rectángulo redondeado 14">
            <a:extLst>
              <a:ext uri="{FF2B5EF4-FFF2-40B4-BE49-F238E27FC236}">
                <a16:creationId xmlns:a16="http://schemas.microsoft.com/office/drawing/2014/main" id="{40AFBB14-9F21-B526-4404-3C6A1C888F5B}"/>
              </a:ext>
            </a:extLst>
          </p:cNvPr>
          <p:cNvSpPr/>
          <p:nvPr/>
        </p:nvSpPr>
        <p:spPr>
          <a:xfrm>
            <a:off x="253439" y="85771"/>
            <a:ext cx="646686" cy="26644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ym typeface="Wingdings" pitchFamily="2" charset="2"/>
              </a:rPr>
              <a:t></a:t>
            </a:r>
            <a:endParaRPr lang="es-MX" dirty="0"/>
          </a:p>
        </p:txBody>
      </p:sp>
      <p:sp>
        <p:nvSpPr>
          <p:cNvPr id="17" name="Rectángulo 16">
            <a:extLst>
              <a:ext uri="{FF2B5EF4-FFF2-40B4-BE49-F238E27FC236}">
                <a16:creationId xmlns:a16="http://schemas.microsoft.com/office/drawing/2014/main" id="{2BB2FA13-68B3-83C8-3FDB-F8DAFEF005C2}"/>
              </a:ext>
            </a:extLst>
          </p:cNvPr>
          <p:cNvSpPr/>
          <p:nvPr/>
        </p:nvSpPr>
        <p:spPr>
          <a:xfrm>
            <a:off x="1" y="402581"/>
            <a:ext cx="12192000" cy="119700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Rectángulo 18">
            <a:extLst>
              <a:ext uri="{FF2B5EF4-FFF2-40B4-BE49-F238E27FC236}">
                <a16:creationId xmlns:a16="http://schemas.microsoft.com/office/drawing/2014/main" id="{BB7C2057-D706-8D5F-4A4C-8D63DDD8B78A}"/>
              </a:ext>
            </a:extLst>
          </p:cNvPr>
          <p:cNvSpPr/>
          <p:nvPr/>
        </p:nvSpPr>
        <p:spPr>
          <a:xfrm>
            <a:off x="6805147" y="416466"/>
            <a:ext cx="1494083" cy="11852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lumMod val="95000"/>
                  <a:lumOff val="5000"/>
                </a:schemeClr>
              </a:solidFill>
            </a:endParaRPr>
          </a:p>
        </p:txBody>
      </p:sp>
      <p:sp>
        <p:nvSpPr>
          <p:cNvPr id="20" name="CuadroTexto 19">
            <a:extLst>
              <a:ext uri="{FF2B5EF4-FFF2-40B4-BE49-F238E27FC236}">
                <a16:creationId xmlns:a16="http://schemas.microsoft.com/office/drawing/2014/main" id="{A4B41775-B8C4-DA73-8D5C-CA515810E35A}"/>
              </a:ext>
            </a:extLst>
          </p:cNvPr>
          <p:cNvSpPr txBox="1"/>
          <p:nvPr/>
        </p:nvSpPr>
        <p:spPr>
          <a:xfrm>
            <a:off x="261440" y="1230252"/>
            <a:ext cx="1428750" cy="369332"/>
          </a:xfrm>
          <a:prstGeom prst="rect">
            <a:avLst/>
          </a:prstGeom>
          <a:noFill/>
        </p:spPr>
        <p:txBody>
          <a:bodyPr wrap="square" rtlCol="0">
            <a:spAutoFit/>
          </a:bodyPr>
          <a:lstStyle/>
          <a:p>
            <a:pPr algn="ctr"/>
            <a:r>
              <a:rPr lang="es-MX" b="1" dirty="0">
                <a:solidFill>
                  <a:schemeClr val="bg1"/>
                </a:solidFill>
              </a:rPr>
              <a:t>HOME</a:t>
            </a:r>
          </a:p>
        </p:txBody>
      </p:sp>
      <p:sp>
        <p:nvSpPr>
          <p:cNvPr id="21" name="CuadroTexto 20">
            <a:extLst>
              <a:ext uri="{FF2B5EF4-FFF2-40B4-BE49-F238E27FC236}">
                <a16:creationId xmlns:a16="http://schemas.microsoft.com/office/drawing/2014/main" id="{E8E19E0E-A54B-CC1D-8D5E-4AEE82170D97}"/>
              </a:ext>
            </a:extLst>
          </p:cNvPr>
          <p:cNvSpPr txBox="1"/>
          <p:nvPr/>
        </p:nvSpPr>
        <p:spPr>
          <a:xfrm>
            <a:off x="1916074" y="1267508"/>
            <a:ext cx="1143509" cy="369332"/>
          </a:xfrm>
          <a:prstGeom prst="rect">
            <a:avLst/>
          </a:prstGeom>
          <a:noFill/>
        </p:spPr>
        <p:txBody>
          <a:bodyPr wrap="square" rtlCol="0">
            <a:spAutoFit/>
          </a:bodyPr>
          <a:lstStyle/>
          <a:p>
            <a:pPr algn="ctr"/>
            <a:r>
              <a:rPr lang="es-MX" b="1" dirty="0">
                <a:solidFill>
                  <a:schemeClr val="bg1"/>
                </a:solidFill>
              </a:rPr>
              <a:t>PWA</a:t>
            </a:r>
          </a:p>
        </p:txBody>
      </p:sp>
      <p:pic>
        <p:nvPicPr>
          <p:cNvPr id="22" name="Gráfico 21" descr="Work from home Wi-Fi contorno">
            <a:hlinkClick r:id="rId7" action="ppaction://hlinksldjump"/>
            <a:extLst>
              <a:ext uri="{FF2B5EF4-FFF2-40B4-BE49-F238E27FC236}">
                <a16:creationId xmlns:a16="http://schemas.microsoft.com/office/drawing/2014/main" id="{C89B76A0-AC03-F261-923C-7ED6B84437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8615" y="471304"/>
            <a:ext cx="914400" cy="914400"/>
          </a:xfrm>
          <a:prstGeom prst="rect">
            <a:avLst/>
          </a:prstGeom>
        </p:spPr>
      </p:pic>
      <p:pic>
        <p:nvPicPr>
          <p:cNvPr id="25" name="Gráfico 24" descr="Question Mark con relleno sólido">
            <a:hlinkClick r:id="rId10" action="ppaction://hlinksldjump"/>
            <a:extLst>
              <a:ext uri="{FF2B5EF4-FFF2-40B4-BE49-F238E27FC236}">
                <a16:creationId xmlns:a16="http://schemas.microsoft.com/office/drawing/2014/main" id="{04D158DD-0F9B-1DC3-F7B8-DB49829D09E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96210" y="550585"/>
            <a:ext cx="804862" cy="711866"/>
          </a:xfrm>
          <a:prstGeom prst="rect">
            <a:avLst/>
          </a:prstGeom>
        </p:spPr>
      </p:pic>
      <p:pic>
        <p:nvPicPr>
          <p:cNvPr id="26" name="Gráfico 25" descr="Workflow con relleno sólido">
            <a:hlinkClick r:id="rId13" action="ppaction://hlinksldjump"/>
            <a:extLst>
              <a:ext uri="{FF2B5EF4-FFF2-40B4-BE49-F238E27FC236}">
                <a16:creationId xmlns:a16="http://schemas.microsoft.com/office/drawing/2014/main" id="{5B6A5B5F-BF94-E386-0220-A6AAE38523C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19707" y="502528"/>
            <a:ext cx="806400" cy="806400"/>
          </a:xfrm>
          <a:prstGeom prst="rect">
            <a:avLst/>
          </a:prstGeom>
        </p:spPr>
      </p:pic>
      <p:sp>
        <p:nvSpPr>
          <p:cNvPr id="29" name="CuadroTexto 28">
            <a:extLst>
              <a:ext uri="{FF2B5EF4-FFF2-40B4-BE49-F238E27FC236}">
                <a16:creationId xmlns:a16="http://schemas.microsoft.com/office/drawing/2014/main" id="{6CCD1B67-2951-66F6-A826-9A1B473534C2}"/>
              </a:ext>
            </a:extLst>
          </p:cNvPr>
          <p:cNvSpPr txBox="1"/>
          <p:nvPr/>
        </p:nvSpPr>
        <p:spPr>
          <a:xfrm>
            <a:off x="3057710" y="1267508"/>
            <a:ext cx="1428750" cy="369332"/>
          </a:xfrm>
          <a:prstGeom prst="rect">
            <a:avLst/>
          </a:prstGeom>
          <a:noFill/>
        </p:spPr>
        <p:txBody>
          <a:bodyPr wrap="square" rtlCol="0">
            <a:spAutoFit/>
          </a:bodyPr>
          <a:lstStyle/>
          <a:p>
            <a:pPr algn="ctr"/>
            <a:r>
              <a:rPr lang="es-MX" b="1" dirty="0">
                <a:solidFill>
                  <a:schemeClr val="bg1"/>
                </a:solidFill>
              </a:rPr>
              <a:t>FUNCION</a:t>
            </a:r>
          </a:p>
        </p:txBody>
      </p:sp>
      <p:sp>
        <p:nvSpPr>
          <p:cNvPr id="30" name="CuadroTexto 29">
            <a:extLst>
              <a:ext uri="{FF2B5EF4-FFF2-40B4-BE49-F238E27FC236}">
                <a16:creationId xmlns:a16="http://schemas.microsoft.com/office/drawing/2014/main" id="{D83EFF06-7AE2-68C1-A43C-5BE645DEDBA1}"/>
              </a:ext>
            </a:extLst>
          </p:cNvPr>
          <p:cNvSpPr txBox="1"/>
          <p:nvPr/>
        </p:nvSpPr>
        <p:spPr>
          <a:xfrm>
            <a:off x="4484587" y="1267508"/>
            <a:ext cx="1143509" cy="369332"/>
          </a:xfrm>
          <a:prstGeom prst="rect">
            <a:avLst/>
          </a:prstGeom>
          <a:noFill/>
        </p:spPr>
        <p:txBody>
          <a:bodyPr wrap="square" rtlCol="0">
            <a:spAutoFit/>
          </a:bodyPr>
          <a:lstStyle/>
          <a:p>
            <a:pPr algn="ctr"/>
            <a:r>
              <a:rPr lang="es-MX" b="1" dirty="0">
                <a:solidFill>
                  <a:schemeClr val="bg1"/>
                </a:solidFill>
              </a:rPr>
              <a:t>ANTES</a:t>
            </a:r>
          </a:p>
        </p:txBody>
      </p:sp>
      <p:sp>
        <p:nvSpPr>
          <p:cNvPr id="32" name="CuadroTexto 31">
            <a:extLst>
              <a:ext uri="{FF2B5EF4-FFF2-40B4-BE49-F238E27FC236}">
                <a16:creationId xmlns:a16="http://schemas.microsoft.com/office/drawing/2014/main" id="{B4339F4F-8578-99A9-2588-AEFFFD22EBFE}"/>
              </a:ext>
            </a:extLst>
          </p:cNvPr>
          <p:cNvSpPr txBox="1"/>
          <p:nvPr/>
        </p:nvSpPr>
        <p:spPr>
          <a:xfrm>
            <a:off x="5626223" y="1267508"/>
            <a:ext cx="1428750" cy="369332"/>
          </a:xfrm>
          <a:prstGeom prst="rect">
            <a:avLst/>
          </a:prstGeom>
          <a:noFill/>
        </p:spPr>
        <p:txBody>
          <a:bodyPr wrap="square" rtlCol="0">
            <a:spAutoFit/>
          </a:bodyPr>
          <a:lstStyle/>
          <a:p>
            <a:pPr algn="ctr"/>
            <a:r>
              <a:rPr lang="es-MX" b="1" dirty="0">
                <a:solidFill>
                  <a:schemeClr val="bg1"/>
                </a:solidFill>
              </a:rPr>
              <a:t>ACTUAL</a:t>
            </a:r>
          </a:p>
        </p:txBody>
      </p:sp>
      <p:sp>
        <p:nvSpPr>
          <p:cNvPr id="33" name="CuadroTexto 32">
            <a:extLst>
              <a:ext uri="{FF2B5EF4-FFF2-40B4-BE49-F238E27FC236}">
                <a16:creationId xmlns:a16="http://schemas.microsoft.com/office/drawing/2014/main" id="{029CF266-B360-8D79-121F-5BDF73E08AD9}"/>
              </a:ext>
            </a:extLst>
          </p:cNvPr>
          <p:cNvSpPr txBox="1"/>
          <p:nvPr/>
        </p:nvSpPr>
        <p:spPr>
          <a:xfrm>
            <a:off x="9608204" y="1267508"/>
            <a:ext cx="1143509" cy="369332"/>
          </a:xfrm>
          <a:prstGeom prst="rect">
            <a:avLst/>
          </a:prstGeom>
          <a:noFill/>
        </p:spPr>
        <p:txBody>
          <a:bodyPr wrap="square" rtlCol="0">
            <a:spAutoFit/>
          </a:bodyPr>
          <a:lstStyle/>
          <a:p>
            <a:pPr algn="ctr"/>
            <a:r>
              <a:rPr lang="es-MX" b="1" dirty="0">
                <a:solidFill>
                  <a:schemeClr val="bg1"/>
                </a:solidFill>
              </a:rPr>
              <a:t>USUARIO</a:t>
            </a:r>
          </a:p>
        </p:txBody>
      </p:sp>
      <p:sp>
        <p:nvSpPr>
          <p:cNvPr id="35" name="CuadroTexto 34">
            <a:extLst>
              <a:ext uri="{FF2B5EF4-FFF2-40B4-BE49-F238E27FC236}">
                <a16:creationId xmlns:a16="http://schemas.microsoft.com/office/drawing/2014/main" id="{8544C6D4-EC12-7EBB-9D5A-7F71A3565440}"/>
              </a:ext>
            </a:extLst>
          </p:cNvPr>
          <p:cNvSpPr txBox="1"/>
          <p:nvPr/>
        </p:nvSpPr>
        <p:spPr>
          <a:xfrm>
            <a:off x="10749840" y="1267508"/>
            <a:ext cx="1428750" cy="369332"/>
          </a:xfrm>
          <a:prstGeom prst="rect">
            <a:avLst/>
          </a:prstGeom>
          <a:noFill/>
        </p:spPr>
        <p:txBody>
          <a:bodyPr wrap="square" rtlCol="0">
            <a:spAutoFit/>
          </a:bodyPr>
          <a:lstStyle/>
          <a:p>
            <a:pPr algn="ctr"/>
            <a:r>
              <a:rPr lang="es-MX" b="1" dirty="0">
                <a:solidFill>
                  <a:schemeClr val="bg1"/>
                </a:solidFill>
              </a:rPr>
              <a:t>RETOS</a:t>
            </a:r>
          </a:p>
        </p:txBody>
      </p:sp>
      <p:sp>
        <p:nvSpPr>
          <p:cNvPr id="37" name="CuadroTexto 36">
            <a:extLst>
              <a:ext uri="{FF2B5EF4-FFF2-40B4-BE49-F238E27FC236}">
                <a16:creationId xmlns:a16="http://schemas.microsoft.com/office/drawing/2014/main" id="{9606C978-6D53-4683-B47F-3109E4A92982}"/>
              </a:ext>
            </a:extLst>
          </p:cNvPr>
          <p:cNvSpPr txBox="1"/>
          <p:nvPr/>
        </p:nvSpPr>
        <p:spPr>
          <a:xfrm>
            <a:off x="6968925" y="1281329"/>
            <a:ext cx="1262844" cy="369332"/>
          </a:xfrm>
          <a:prstGeom prst="rect">
            <a:avLst/>
          </a:prstGeom>
          <a:noFill/>
        </p:spPr>
        <p:txBody>
          <a:bodyPr wrap="square" rtlCol="0">
            <a:spAutoFit/>
          </a:bodyPr>
          <a:lstStyle/>
          <a:p>
            <a:pPr algn="ctr"/>
            <a:r>
              <a:rPr lang="es-MX" b="1" dirty="0">
                <a:solidFill>
                  <a:schemeClr val="bg1"/>
                </a:solidFill>
              </a:rPr>
              <a:t>EJEMPLOS</a:t>
            </a:r>
          </a:p>
        </p:txBody>
      </p:sp>
      <p:sp>
        <p:nvSpPr>
          <p:cNvPr id="39" name="CuadroTexto 38">
            <a:extLst>
              <a:ext uri="{FF2B5EF4-FFF2-40B4-BE49-F238E27FC236}">
                <a16:creationId xmlns:a16="http://schemas.microsoft.com/office/drawing/2014/main" id="{029A19EA-6693-C2D2-94DA-F8F25690B2AC}"/>
              </a:ext>
            </a:extLst>
          </p:cNvPr>
          <p:cNvSpPr txBox="1"/>
          <p:nvPr/>
        </p:nvSpPr>
        <p:spPr>
          <a:xfrm>
            <a:off x="8276468" y="1281329"/>
            <a:ext cx="1262844" cy="369332"/>
          </a:xfrm>
          <a:prstGeom prst="rect">
            <a:avLst/>
          </a:prstGeom>
          <a:noFill/>
        </p:spPr>
        <p:txBody>
          <a:bodyPr wrap="square" rtlCol="0">
            <a:spAutoFit/>
          </a:bodyPr>
          <a:lstStyle/>
          <a:p>
            <a:pPr algn="ctr"/>
            <a:r>
              <a:rPr lang="es-MX" b="1" dirty="0">
                <a:solidFill>
                  <a:schemeClr val="bg1"/>
                </a:solidFill>
              </a:rPr>
              <a:t>FUTURO</a:t>
            </a:r>
          </a:p>
        </p:txBody>
      </p:sp>
      <p:pic>
        <p:nvPicPr>
          <p:cNvPr id="40" name="Gráfico 39" descr="Chevron arrows con relleno sólido">
            <a:hlinkClick r:id="rId16" action="ppaction://hlinksldjump"/>
            <a:extLst>
              <a:ext uri="{FF2B5EF4-FFF2-40B4-BE49-F238E27FC236}">
                <a16:creationId xmlns:a16="http://schemas.microsoft.com/office/drawing/2014/main" id="{24B0CC47-8B7D-E200-E753-154F54ACB3C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597666" y="490538"/>
            <a:ext cx="914400" cy="914400"/>
          </a:xfrm>
          <a:prstGeom prst="rect">
            <a:avLst/>
          </a:prstGeom>
        </p:spPr>
      </p:pic>
      <p:pic>
        <p:nvPicPr>
          <p:cNvPr id="41" name="Gráfico 40" descr="Chevron arrows con relleno sólido">
            <a:hlinkClick r:id="rId19" action="ppaction://hlinksldjump"/>
            <a:extLst>
              <a:ext uri="{FF2B5EF4-FFF2-40B4-BE49-F238E27FC236}">
                <a16:creationId xmlns:a16="http://schemas.microsoft.com/office/drawing/2014/main" id="{EDF936F7-EBA4-33F9-6850-5435C8DD9B2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854537" y="500518"/>
            <a:ext cx="914400" cy="914400"/>
          </a:xfrm>
          <a:prstGeom prst="rect">
            <a:avLst/>
          </a:prstGeom>
        </p:spPr>
      </p:pic>
      <p:pic>
        <p:nvPicPr>
          <p:cNvPr id="43" name="Gráfico 42" descr="Rocket con relleno sólido">
            <a:hlinkClick r:id="rId22" action="ppaction://hlinksldjump"/>
            <a:extLst>
              <a:ext uri="{FF2B5EF4-FFF2-40B4-BE49-F238E27FC236}">
                <a16:creationId xmlns:a16="http://schemas.microsoft.com/office/drawing/2014/main" id="{E0A3AE94-69DA-B11F-7F33-752500104CF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531984" y="570585"/>
            <a:ext cx="734816" cy="734816"/>
          </a:xfrm>
          <a:prstGeom prst="rect">
            <a:avLst/>
          </a:prstGeom>
        </p:spPr>
      </p:pic>
      <p:pic>
        <p:nvPicPr>
          <p:cNvPr id="45" name="Gráfico 44" descr="Flowchart con relleno sólido">
            <a:hlinkClick r:id="rId25" action="ppaction://hlinksldjump"/>
            <a:extLst>
              <a:ext uri="{FF2B5EF4-FFF2-40B4-BE49-F238E27FC236}">
                <a16:creationId xmlns:a16="http://schemas.microsoft.com/office/drawing/2014/main" id="{4A4E2539-4C3A-2720-AFDB-894731C5EAF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34832" y="490282"/>
            <a:ext cx="895422" cy="895422"/>
          </a:xfrm>
          <a:prstGeom prst="rect">
            <a:avLst/>
          </a:prstGeom>
        </p:spPr>
      </p:pic>
      <p:pic>
        <p:nvPicPr>
          <p:cNvPr id="48" name="Gráfico 47" descr="Users con relleno sólido">
            <a:hlinkClick r:id="rId28" action="ppaction://hlinksldjump"/>
            <a:extLst>
              <a:ext uri="{FF2B5EF4-FFF2-40B4-BE49-F238E27FC236}">
                <a16:creationId xmlns:a16="http://schemas.microsoft.com/office/drawing/2014/main" id="{C7EC1017-6EC9-CA18-54FC-EE2F6975A6E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718127" y="506004"/>
            <a:ext cx="914400" cy="914400"/>
          </a:xfrm>
          <a:prstGeom prst="rect">
            <a:avLst/>
          </a:prstGeom>
        </p:spPr>
      </p:pic>
      <p:pic>
        <p:nvPicPr>
          <p:cNvPr id="49" name="Gráfico 48" descr="Web design contorno">
            <a:hlinkClick r:id="rId31" action="ppaction://hlinksldjump"/>
            <a:extLst>
              <a:ext uri="{FF2B5EF4-FFF2-40B4-BE49-F238E27FC236}">
                <a16:creationId xmlns:a16="http://schemas.microsoft.com/office/drawing/2014/main" id="{E1EE9085-143C-86F8-E683-C5E27900232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984467" y="471304"/>
            <a:ext cx="914400" cy="914400"/>
          </a:xfrm>
          <a:prstGeom prst="rect">
            <a:avLst/>
          </a:prstGeom>
        </p:spPr>
      </p:pic>
    </p:spTree>
    <p:extLst>
      <p:ext uri="{BB962C8B-B14F-4D97-AF65-F5344CB8AC3E}">
        <p14:creationId xmlns:p14="http://schemas.microsoft.com/office/powerpoint/2010/main" val="1083050332"/>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920x1080 Fondo de pantalla negro mate 1920x1080 PX de Colores, Negro -  Todo fondos">
            <a:extLst>
              <a:ext uri="{FF2B5EF4-FFF2-40B4-BE49-F238E27FC236}">
                <a16:creationId xmlns:a16="http://schemas.microsoft.com/office/drawing/2014/main" id="{64B4087F-67B1-8477-4288-AEADA387E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39" y="1603838"/>
            <a:ext cx="20698691" cy="54168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Rectángulo redondeado 6">
            <a:extLst>
              <a:ext uri="{FF2B5EF4-FFF2-40B4-BE49-F238E27FC236}">
                <a16:creationId xmlns:a16="http://schemas.microsoft.com/office/drawing/2014/main" id="{CE3FA65D-5715-1E74-E4B4-24E4160E08C9}"/>
              </a:ext>
            </a:extLst>
          </p:cNvPr>
          <p:cNvSpPr/>
          <p:nvPr/>
        </p:nvSpPr>
        <p:spPr>
          <a:xfrm>
            <a:off x="4340435" y="1748149"/>
            <a:ext cx="2794397" cy="80507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rgbClr val="00B0F0"/>
                </a:solidFill>
              </a:rPr>
              <a:t>REFLEXIONES</a:t>
            </a:r>
          </a:p>
        </p:txBody>
      </p:sp>
      <p:sp>
        <p:nvSpPr>
          <p:cNvPr id="8" name="Rectángulo 7">
            <a:extLst>
              <a:ext uri="{FF2B5EF4-FFF2-40B4-BE49-F238E27FC236}">
                <a16:creationId xmlns:a16="http://schemas.microsoft.com/office/drawing/2014/main" id="{991648B8-5C65-1A0F-4B4B-7B1BE7AD71B0}"/>
              </a:ext>
            </a:extLst>
          </p:cNvPr>
          <p:cNvSpPr/>
          <p:nvPr/>
        </p:nvSpPr>
        <p:spPr>
          <a:xfrm>
            <a:off x="0" y="0"/>
            <a:ext cx="12192000" cy="41433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redondeado 8">
            <a:extLst>
              <a:ext uri="{FF2B5EF4-FFF2-40B4-BE49-F238E27FC236}">
                <a16:creationId xmlns:a16="http://schemas.microsoft.com/office/drawing/2014/main" id="{2AC8CEDC-FAED-BC49-8596-0B90E27A19F7}"/>
              </a:ext>
            </a:extLst>
          </p:cNvPr>
          <p:cNvSpPr/>
          <p:nvPr/>
        </p:nvSpPr>
        <p:spPr>
          <a:xfrm>
            <a:off x="975815" y="88190"/>
            <a:ext cx="9996985" cy="257424"/>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rgbClr val="00B0F0"/>
                </a:solidFill>
              </a:rPr>
              <a:t>https://computomovil.fi-unam.com</a:t>
            </a:r>
          </a:p>
        </p:txBody>
      </p:sp>
      <p:sp>
        <p:nvSpPr>
          <p:cNvPr id="15" name="Rectángulo redondeado 14">
            <a:hlinkClick r:id="rId3" action="ppaction://hlinksldjump"/>
            <a:extLst>
              <a:ext uri="{FF2B5EF4-FFF2-40B4-BE49-F238E27FC236}">
                <a16:creationId xmlns:a16="http://schemas.microsoft.com/office/drawing/2014/main" id="{EBEB40DA-F245-2EF9-A464-70C7FC4C2143}"/>
              </a:ext>
            </a:extLst>
          </p:cNvPr>
          <p:cNvSpPr/>
          <p:nvPr/>
        </p:nvSpPr>
        <p:spPr>
          <a:xfrm>
            <a:off x="11048490" y="88190"/>
            <a:ext cx="646686" cy="262262"/>
          </a:xfrm>
          <a:prstGeom prst="roundRect">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X</a:t>
            </a:r>
          </a:p>
        </p:txBody>
      </p:sp>
      <p:sp>
        <p:nvSpPr>
          <p:cNvPr id="17" name="Rectángulo redondeado 16">
            <a:extLst>
              <a:ext uri="{FF2B5EF4-FFF2-40B4-BE49-F238E27FC236}">
                <a16:creationId xmlns:a16="http://schemas.microsoft.com/office/drawing/2014/main" id="{AB60C0B2-DF34-3758-0017-ACA4578926D9}"/>
              </a:ext>
            </a:extLst>
          </p:cNvPr>
          <p:cNvSpPr/>
          <p:nvPr/>
        </p:nvSpPr>
        <p:spPr>
          <a:xfrm>
            <a:off x="253439" y="85771"/>
            <a:ext cx="646686" cy="26644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ym typeface="Wingdings" pitchFamily="2" charset="2"/>
              </a:rPr>
              <a:t></a:t>
            </a:r>
            <a:endParaRPr lang="es-MX" dirty="0"/>
          </a:p>
        </p:txBody>
      </p:sp>
      <p:sp>
        <p:nvSpPr>
          <p:cNvPr id="19" name="Rectángulo 18">
            <a:extLst>
              <a:ext uri="{FF2B5EF4-FFF2-40B4-BE49-F238E27FC236}">
                <a16:creationId xmlns:a16="http://schemas.microsoft.com/office/drawing/2014/main" id="{DF7E5526-F2EA-2554-AAD1-7EDFD5383E29}"/>
              </a:ext>
            </a:extLst>
          </p:cNvPr>
          <p:cNvSpPr/>
          <p:nvPr/>
        </p:nvSpPr>
        <p:spPr>
          <a:xfrm>
            <a:off x="1" y="402581"/>
            <a:ext cx="12192000" cy="119700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CuadroTexto 20">
            <a:extLst>
              <a:ext uri="{FF2B5EF4-FFF2-40B4-BE49-F238E27FC236}">
                <a16:creationId xmlns:a16="http://schemas.microsoft.com/office/drawing/2014/main" id="{F68134B4-AE4A-CC38-1504-1CBA3ECEECC9}"/>
              </a:ext>
            </a:extLst>
          </p:cNvPr>
          <p:cNvSpPr txBox="1"/>
          <p:nvPr/>
        </p:nvSpPr>
        <p:spPr>
          <a:xfrm>
            <a:off x="261440" y="1230252"/>
            <a:ext cx="1428750" cy="369332"/>
          </a:xfrm>
          <a:prstGeom prst="rect">
            <a:avLst/>
          </a:prstGeom>
          <a:noFill/>
        </p:spPr>
        <p:txBody>
          <a:bodyPr wrap="square" rtlCol="0">
            <a:spAutoFit/>
          </a:bodyPr>
          <a:lstStyle/>
          <a:p>
            <a:pPr algn="ctr"/>
            <a:r>
              <a:rPr lang="es-MX" b="1" dirty="0">
                <a:solidFill>
                  <a:schemeClr val="bg1"/>
                </a:solidFill>
              </a:rPr>
              <a:t>HOME</a:t>
            </a:r>
          </a:p>
        </p:txBody>
      </p:sp>
      <p:sp>
        <p:nvSpPr>
          <p:cNvPr id="22" name="CuadroTexto 21">
            <a:extLst>
              <a:ext uri="{FF2B5EF4-FFF2-40B4-BE49-F238E27FC236}">
                <a16:creationId xmlns:a16="http://schemas.microsoft.com/office/drawing/2014/main" id="{9D7A75CC-5CFB-35E7-9AA6-99891C51A2DE}"/>
              </a:ext>
            </a:extLst>
          </p:cNvPr>
          <p:cNvSpPr txBox="1"/>
          <p:nvPr/>
        </p:nvSpPr>
        <p:spPr>
          <a:xfrm>
            <a:off x="1916074" y="1267508"/>
            <a:ext cx="1143509" cy="369332"/>
          </a:xfrm>
          <a:prstGeom prst="rect">
            <a:avLst/>
          </a:prstGeom>
          <a:noFill/>
        </p:spPr>
        <p:txBody>
          <a:bodyPr wrap="square" rtlCol="0">
            <a:spAutoFit/>
          </a:bodyPr>
          <a:lstStyle/>
          <a:p>
            <a:pPr algn="ctr"/>
            <a:r>
              <a:rPr lang="es-MX" b="1" dirty="0">
                <a:solidFill>
                  <a:schemeClr val="bg1"/>
                </a:solidFill>
              </a:rPr>
              <a:t>PWA</a:t>
            </a:r>
          </a:p>
        </p:txBody>
      </p:sp>
      <p:pic>
        <p:nvPicPr>
          <p:cNvPr id="25" name="Gráfico 24" descr="Work from home Wi-Fi contorno">
            <a:hlinkClick r:id="rId4" action="ppaction://hlinksldjump"/>
            <a:extLst>
              <a:ext uri="{FF2B5EF4-FFF2-40B4-BE49-F238E27FC236}">
                <a16:creationId xmlns:a16="http://schemas.microsoft.com/office/drawing/2014/main" id="{13054808-A88E-A89D-A1C1-022D9865A4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8615" y="471304"/>
            <a:ext cx="914400" cy="914400"/>
          </a:xfrm>
          <a:prstGeom prst="rect">
            <a:avLst/>
          </a:prstGeom>
        </p:spPr>
      </p:pic>
      <p:pic>
        <p:nvPicPr>
          <p:cNvPr id="26" name="Gráfico 25" descr="Question Mark con relleno sólido">
            <a:hlinkClick r:id="rId7" action="ppaction://hlinksldjump"/>
            <a:extLst>
              <a:ext uri="{FF2B5EF4-FFF2-40B4-BE49-F238E27FC236}">
                <a16:creationId xmlns:a16="http://schemas.microsoft.com/office/drawing/2014/main" id="{D1FC0F09-763D-F4D2-7737-328B3D06A1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96210" y="550585"/>
            <a:ext cx="804862" cy="711866"/>
          </a:xfrm>
          <a:prstGeom prst="rect">
            <a:avLst/>
          </a:prstGeom>
        </p:spPr>
      </p:pic>
      <p:pic>
        <p:nvPicPr>
          <p:cNvPr id="29" name="Gráfico 28" descr="Workflow con relleno sólido">
            <a:hlinkClick r:id="rId10" action="ppaction://hlinksldjump"/>
            <a:extLst>
              <a:ext uri="{FF2B5EF4-FFF2-40B4-BE49-F238E27FC236}">
                <a16:creationId xmlns:a16="http://schemas.microsoft.com/office/drawing/2014/main" id="{3E4D6F38-D426-1747-3C81-F6640A0DE3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9707" y="502528"/>
            <a:ext cx="806400" cy="806400"/>
          </a:xfrm>
          <a:prstGeom prst="rect">
            <a:avLst/>
          </a:prstGeom>
        </p:spPr>
      </p:pic>
      <p:sp>
        <p:nvSpPr>
          <p:cNvPr id="30" name="CuadroTexto 29">
            <a:extLst>
              <a:ext uri="{FF2B5EF4-FFF2-40B4-BE49-F238E27FC236}">
                <a16:creationId xmlns:a16="http://schemas.microsoft.com/office/drawing/2014/main" id="{C96C626D-F2B2-A13E-D833-8C684C03AF0E}"/>
              </a:ext>
            </a:extLst>
          </p:cNvPr>
          <p:cNvSpPr txBox="1"/>
          <p:nvPr/>
        </p:nvSpPr>
        <p:spPr>
          <a:xfrm>
            <a:off x="3057710" y="1267508"/>
            <a:ext cx="1428750" cy="369332"/>
          </a:xfrm>
          <a:prstGeom prst="rect">
            <a:avLst/>
          </a:prstGeom>
          <a:noFill/>
        </p:spPr>
        <p:txBody>
          <a:bodyPr wrap="square" rtlCol="0">
            <a:spAutoFit/>
          </a:bodyPr>
          <a:lstStyle/>
          <a:p>
            <a:pPr algn="ctr"/>
            <a:r>
              <a:rPr lang="es-MX" b="1" dirty="0">
                <a:solidFill>
                  <a:schemeClr val="bg1"/>
                </a:solidFill>
              </a:rPr>
              <a:t>FUNCION</a:t>
            </a:r>
          </a:p>
        </p:txBody>
      </p:sp>
      <p:sp>
        <p:nvSpPr>
          <p:cNvPr id="32" name="CuadroTexto 31">
            <a:extLst>
              <a:ext uri="{FF2B5EF4-FFF2-40B4-BE49-F238E27FC236}">
                <a16:creationId xmlns:a16="http://schemas.microsoft.com/office/drawing/2014/main" id="{B2329391-A754-07D5-334B-A41CC60ED4C8}"/>
              </a:ext>
            </a:extLst>
          </p:cNvPr>
          <p:cNvSpPr txBox="1"/>
          <p:nvPr/>
        </p:nvSpPr>
        <p:spPr>
          <a:xfrm>
            <a:off x="4484587" y="1267508"/>
            <a:ext cx="1143509" cy="369332"/>
          </a:xfrm>
          <a:prstGeom prst="rect">
            <a:avLst/>
          </a:prstGeom>
          <a:noFill/>
        </p:spPr>
        <p:txBody>
          <a:bodyPr wrap="square" rtlCol="0">
            <a:spAutoFit/>
          </a:bodyPr>
          <a:lstStyle/>
          <a:p>
            <a:pPr algn="ctr"/>
            <a:r>
              <a:rPr lang="es-MX" b="1" dirty="0">
                <a:solidFill>
                  <a:schemeClr val="bg1"/>
                </a:solidFill>
              </a:rPr>
              <a:t>ANTES</a:t>
            </a:r>
          </a:p>
        </p:txBody>
      </p:sp>
      <p:sp>
        <p:nvSpPr>
          <p:cNvPr id="33" name="CuadroTexto 32">
            <a:extLst>
              <a:ext uri="{FF2B5EF4-FFF2-40B4-BE49-F238E27FC236}">
                <a16:creationId xmlns:a16="http://schemas.microsoft.com/office/drawing/2014/main" id="{CBC30C59-B917-D8D5-F5C1-65456044304C}"/>
              </a:ext>
            </a:extLst>
          </p:cNvPr>
          <p:cNvSpPr txBox="1"/>
          <p:nvPr/>
        </p:nvSpPr>
        <p:spPr>
          <a:xfrm>
            <a:off x="5626223" y="1267508"/>
            <a:ext cx="1428750" cy="369332"/>
          </a:xfrm>
          <a:prstGeom prst="rect">
            <a:avLst/>
          </a:prstGeom>
          <a:noFill/>
        </p:spPr>
        <p:txBody>
          <a:bodyPr wrap="square" rtlCol="0">
            <a:spAutoFit/>
          </a:bodyPr>
          <a:lstStyle/>
          <a:p>
            <a:pPr algn="ctr"/>
            <a:r>
              <a:rPr lang="es-MX" b="1" dirty="0">
                <a:solidFill>
                  <a:schemeClr val="bg1"/>
                </a:solidFill>
              </a:rPr>
              <a:t>ACTUAL</a:t>
            </a:r>
          </a:p>
        </p:txBody>
      </p:sp>
      <p:sp>
        <p:nvSpPr>
          <p:cNvPr id="35" name="CuadroTexto 34">
            <a:extLst>
              <a:ext uri="{FF2B5EF4-FFF2-40B4-BE49-F238E27FC236}">
                <a16:creationId xmlns:a16="http://schemas.microsoft.com/office/drawing/2014/main" id="{AA07C7C4-5DF5-9F26-36F5-21F217E4B05E}"/>
              </a:ext>
            </a:extLst>
          </p:cNvPr>
          <p:cNvSpPr txBox="1"/>
          <p:nvPr/>
        </p:nvSpPr>
        <p:spPr>
          <a:xfrm>
            <a:off x="9608204" y="1267508"/>
            <a:ext cx="1143509" cy="369332"/>
          </a:xfrm>
          <a:prstGeom prst="rect">
            <a:avLst/>
          </a:prstGeom>
          <a:noFill/>
        </p:spPr>
        <p:txBody>
          <a:bodyPr wrap="square" rtlCol="0">
            <a:spAutoFit/>
          </a:bodyPr>
          <a:lstStyle/>
          <a:p>
            <a:pPr algn="ctr"/>
            <a:r>
              <a:rPr lang="es-MX" b="1" dirty="0">
                <a:solidFill>
                  <a:schemeClr val="bg1"/>
                </a:solidFill>
              </a:rPr>
              <a:t>USUARIO</a:t>
            </a:r>
          </a:p>
        </p:txBody>
      </p:sp>
      <p:sp>
        <p:nvSpPr>
          <p:cNvPr id="37" name="CuadroTexto 36">
            <a:extLst>
              <a:ext uri="{FF2B5EF4-FFF2-40B4-BE49-F238E27FC236}">
                <a16:creationId xmlns:a16="http://schemas.microsoft.com/office/drawing/2014/main" id="{B759E4DE-E0FC-C7EA-858D-C20E38BB125B}"/>
              </a:ext>
            </a:extLst>
          </p:cNvPr>
          <p:cNvSpPr txBox="1"/>
          <p:nvPr/>
        </p:nvSpPr>
        <p:spPr>
          <a:xfrm>
            <a:off x="10749840" y="1267508"/>
            <a:ext cx="1428750" cy="369332"/>
          </a:xfrm>
          <a:prstGeom prst="rect">
            <a:avLst/>
          </a:prstGeom>
          <a:noFill/>
        </p:spPr>
        <p:txBody>
          <a:bodyPr wrap="square" rtlCol="0">
            <a:spAutoFit/>
          </a:bodyPr>
          <a:lstStyle/>
          <a:p>
            <a:pPr algn="ctr"/>
            <a:r>
              <a:rPr lang="es-MX" b="1" dirty="0">
                <a:solidFill>
                  <a:schemeClr val="bg1"/>
                </a:solidFill>
              </a:rPr>
              <a:t>RETOS</a:t>
            </a:r>
          </a:p>
        </p:txBody>
      </p:sp>
      <p:sp>
        <p:nvSpPr>
          <p:cNvPr id="39" name="CuadroTexto 38">
            <a:extLst>
              <a:ext uri="{FF2B5EF4-FFF2-40B4-BE49-F238E27FC236}">
                <a16:creationId xmlns:a16="http://schemas.microsoft.com/office/drawing/2014/main" id="{59025034-B04D-AAD5-B98D-9E071DF2847F}"/>
              </a:ext>
            </a:extLst>
          </p:cNvPr>
          <p:cNvSpPr txBox="1"/>
          <p:nvPr/>
        </p:nvSpPr>
        <p:spPr>
          <a:xfrm>
            <a:off x="6968925" y="1281329"/>
            <a:ext cx="1262844" cy="369332"/>
          </a:xfrm>
          <a:prstGeom prst="rect">
            <a:avLst/>
          </a:prstGeom>
          <a:noFill/>
        </p:spPr>
        <p:txBody>
          <a:bodyPr wrap="square" rtlCol="0">
            <a:spAutoFit/>
          </a:bodyPr>
          <a:lstStyle/>
          <a:p>
            <a:pPr algn="ctr"/>
            <a:r>
              <a:rPr lang="es-MX" b="1" dirty="0">
                <a:solidFill>
                  <a:schemeClr val="bg1"/>
                </a:solidFill>
              </a:rPr>
              <a:t>EJEMPLOS</a:t>
            </a:r>
          </a:p>
        </p:txBody>
      </p:sp>
      <p:sp>
        <p:nvSpPr>
          <p:cNvPr id="40" name="CuadroTexto 39">
            <a:extLst>
              <a:ext uri="{FF2B5EF4-FFF2-40B4-BE49-F238E27FC236}">
                <a16:creationId xmlns:a16="http://schemas.microsoft.com/office/drawing/2014/main" id="{4CFE68AE-B476-7F7F-4378-68AB5F6E26FD}"/>
              </a:ext>
            </a:extLst>
          </p:cNvPr>
          <p:cNvSpPr txBox="1"/>
          <p:nvPr/>
        </p:nvSpPr>
        <p:spPr>
          <a:xfrm>
            <a:off x="8276468" y="1281329"/>
            <a:ext cx="1262844" cy="369332"/>
          </a:xfrm>
          <a:prstGeom prst="rect">
            <a:avLst/>
          </a:prstGeom>
          <a:noFill/>
        </p:spPr>
        <p:txBody>
          <a:bodyPr wrap="square" rtlCol="0">
            <a:spAutoFit/>
          </a:bodyPr>
          <a:lstStyle/>
          <a:p>
            <a:pPr algn="ctr"/>
            <a:r>
              <a:rPr lang="es-MX" b="1" dirty="0">
                <a:solidFill>
                  <a:schemeClr val="bg1"/>
                </a:solidFill>
              </a:rPr>
              <a:t>FUTURO</a:t>
            </a:r>
          </a:p>
        </p:txBody>
      </p:sp>
      <p:pic>
        <p:nvPicPr>
          <p:cNvPr id="41" name="Gráfico 40" descr="Chevron arrows con relleno sólido">
            <a:hlinkClick r:id="rId13" action="ppaction://hlinksldjump"/>
            <a:extLst>
              <a:ext uri="{FF2B5EF4-FFF2-40B4-BE49-F238E27FC236}">
                <a16:creationId xmlns:a16="http://schemas.microsoft.com/office/drawing/2014/main" id="{A4FDBB2F-6D96-8980-71EC-E842D31F55C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97666" y="490538"/>
            <a:ext cx="914400" cy="914400"/>
          </a:xfrm>
          <a:prstGeom prst="rect">
            <a:avLst/>
          </a:prstGeom>
        </p:spPr>
      </p:pic>
      <p:pic>
        <p:nvPicPr>
          <p:cNvPr id="43" name="Gráfico 42" descr="Chevron arrows con relleno sólido">
            <a:hlinkClick r:id="rId16" action="ppaction://hlinksldjump"/>
            <a:extLst>
              <a:ext uri="{FF2B5EF4-FFF2-40B4-BE49-F238E27FC236}">
                <a16:creationId xmlns:a16="http://schemas.microsoft.com/office/drawing/2014/main" id="{1491B79B-1D88-1463-DE73-D55075079D7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54537" y="500518"/>
            <a:ext cx="914400" cy="914400"/>
          </a:xfrm>
          <a:prstGeom prst="rect">
            <a:avLst/>
          </a:prstGeom>
        </p:spPr>
      </p:pic>
      <p:pic>
        <p:nvPicPr>
          <p:cNvPr id="45" name="Gráfico 44" descr="Rocket con relleno sólido">
            <a:hlinkClick r:id="rId19" action="ppaction://hlinksldjump"/>
            <a:extLst>
              <a:ext uri="{FF2B5EF4-FFF2-40B4-BE49-F238E27FC236}">
                <a16:creationId xmlns:a16="http://schemas.microsoft.com/office/drawing/2014/main" id="{8D8562CF-F03C-D0DA-5EA0-EE08B2CC5AF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531984" y="570585"/>
            <a:ext cx="734816" cy="734816"/>
          </a:xfrm>
          <a:prstGeom prst="rect">
            <a:avLst/>
          </a:prstGeom>
        </p:spPr>
      </p:pic>
      <p:pic>
        <p:nvPicPr>
          <p:cNvPr id="48" name="Gráfico 47" descr="Flowchart con relleno sólido">
            <a:hlinkClick r:id="rId22" action="ppaction://hlinksldjump"/>
            <a:extLst>
              <a:ext uri="{FF2B5EF4-FFF2-40B4-BE49-F238E27FC236}">
                <a16:creationId xmlns:a16="http://schemas.microsoft.com/office/drawing/2014/main" id="{F43507D0-AC6C-EFE3-1178-BE4A712737A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134832" y="490282"/>
            <a:ext cx="895422" cy="895422"/>
          </a:xfrm>
          <a:prstGeom prst="rect">
            <a:avLst/>
          </a:prstGeom>
        </p:spPr>
      </p:pic>
      <p:pic>
        <p:nvPicPr>
          <p:cNvPr id="49" name="Gráfico 48" descr="Users con relleno sólido">
            <a:hlinkClick r:id="rId25" action="ppaction://hlinksldjump"/>
            <a:extLst>
              <a:ext uri="{FF2B5EF4-FFF2-40B4-BE49-F238E27FC236}">
                <a16:creationId xmlns:a16="http://schemas.microsoft.com/office/drawing/2014/main" id="{E11E173D-0193-78C4-E09F-4B9B603B97A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718127" y="506004"/>
            <a:ext cx="914400" cy="914400"/>
          </a:xfrm>
          <a:prstGeom prst="rect">
            <a:avLst/>
          </a:prstGeom>
        </p:spPr>
      </p:pic>
      <p:pic>
        <p:nvPicPr>
          <p:cNvPr id="50" name="Gráfico 49" descr="Web design contorno">
            <a:hlinkClick r:id="rId28" action="ppaction://hlinksldjump"/>
            <a:extLst>
              <a:ext uri="{FF2B5EF4-FFF2-40B4-BE49-F238E27FC236}">
                <a16:creationId xmlns:a16="http://schemas.microsoft.com/office/drawing/2014/main" id="{4847A1BF-BD19-7D6B-8DDF-7C17538C2D2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984467" y="471304"/>
            <a:ext cx="914400" cy="914400"/>
          </a:xfrm>
          <a:prstGeom prst="rect">
            <a:avLst/>
          </a:prstGeom>
        </p:spPr>
      </p:pic>
      <p:sp>
        <p:nvSpPr>
          <p:cNvPr id="52" name="CuadroTexto 51">
            <a:extLst>
              <a:ext uri="{FF2B5EF4-FFF2-40B4-BE49-F238E27FC236}">
                <a16:creationId xmlns:a16="http://schemas.microsoft.com/office/drawing/2014/main" id="{C5F985BA-F156-0287-0181-8A2470B09088}"/>
              </a:ext>
            </a:extLst>
          </p:cNvPr>
          <p:cNvSpPr txBox="1"/>
          <p:nvPr/>
        </p:nvSpPr>
        <p:spPr>
          <a:xfrm>
            <a:off x="518615" y="2882685"/>
            <a:ext cx="11380252" cy="4247317"/>
          </a:xfrm>
          <a:prstGeom prst="rect">
            <a:avLst/>
          </a:prstGeom>
          <a:noFill/>
        </p:spPr>
        <p:txBody>
          <a:bodyPr wrap="square" rtlCol="0">
            <a:spAutoFit/>
          </a:bodyPr>
          <a:lstStyle/>
          <a:p>
            <a:pPr algn="just"/>
            <a:r>
              <a:rPr lang="es-MX" b="1" dirty="0">
                <a:solidFill>
                  <a:schemeClr val="bg1"/>
                </a:solidFill>
              </a:rPr>
              <a:t>La idea de las PWA es muy buena, sin embargo, el hecho de que hasta este momento tengan bastantes limitantes siendo la más importante la compatibilidad con ciertos navegadores y sistemas operativos, limita su mercado y al mismo tiempo genera opiniones divididas entre los usuarios que en algún momento las utilizan, pues para algunos que cuentan con dispositivos de recursos limitados estas son una gran alternativa para ayudar a mejorar el rendimiento de ciertas aplicaciones en sus dispositivos, mientras que existen otros usuarios con otras necesidades que no les encuentran el beneficio.</a:t>
            </a:r>
          </a:p>
          <a:p>
            <a:pPr algn="just"/>
            <a:r>
              <a:rPr lang="es-MX" b="1" dirty="0">
                <a:solidFill>
                  <a:schemeClr val="bg1"/>
                </a:solidFill>
              </a:rPr>
              <a:t>Considerando lo mencionado anteriormente, podemos decir que no, las aplicaciones web progresivas no van a reemplazar a las aplicaciones nativas, sin embargo, es evidente que sí van a seguir haciéndose camino en el mercado y si logran superar los obstáculos que las limitan en la actualidad su revolución en el mercado le traería ya no sólo beneficios a los usuarios si no a los desarrolladores también, sobre todo aquellos desarrolladores independientes, pues podrían distribuir sus aplicaciones sin la necesidad de depender de una tienda de aplicaciones, de momento es difícil que esto suceda ya que implicaría que las tiendas de aplicaciones ya no recibirían cierto porcentaje de las aplicaciones, además de que comenzarían a ser su competencia directa.</a:t>
            </a:r>
          </a:p>
          <a:p>
            <a:br>
              <a:rPr lang="es-MX" dirty="0"/>
            </a:br>
            <a:endParaRPr lang="es-MX" dirty="0"/>
          </a:p>
        </p:txBody>
      </p:sp>
    </p:spTree>
    <p:extLst>
      <p:ext uri="{BB962C8B-B14F-4D97-AF65-F5344CB8AC3E}">
        <p14:creationId xmlns:p14="http://schemas.microsoft.com/office/powerpoint/2010/main" val="2378267825"/>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920x1080 Fondo de pantalla negro mate 1920x1080 PX de Colores, Negro -  Todo fondos">
            <a:extLst>
              <a:ext uri="{FF2B5EF4-FFF2-40B4-BE49-F238E27FC236}">
                <a16:creationId xmlns:a16="http://schemas.microsoft.com/office/drawing/2014/main" id="{64B4087F-67B1-8477-4288-AEADA387E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39" y="1603838"/>
            <a:ext cx="20698691" cy="541689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8" name="Picture 6" descr="PWA vs Native App Development: Which is Best for Business : r/PWA">
            <a:extLst>
              <a:ext uri="{FF2B5EF4-FFF2-40B4-BE49-F238E27FC236}">
                <a16:creationId xmlns:a16="http://schemas.microsoft.com/office/drawing/2014/main" id="{1723B909-8FCE-67B8-26D0-E159AAE4D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475" y="1867454"/>
            <a:ext cx="9343763" cy="48896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F27EBD77-2B10-4CAF-ECAD-9796CD5A54C5}"/>
              </a:ext>
            </a:extLst>
          </p:cNvPr>
          <p:cNvSpPr/>
          <p:nvPr/>
        </p:nvSpPr>
        <p:spPr>
          <a:xfrm>
            <a:off x="0" y="0"/>
            <a:ext cx="12192000" cy="41433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redondeado 14">
            <a:extLst>
              <a:ext uri="{FF2B5EF4-FFF2-40B4-BE49-F238E27FC236}">
                <a16:creationId xmlns:a16="http://schemas.microsoft.com/office/drawing/2014/main" id="{1ED71D8A-3302-6007-82F0-B9876647D49D}"/>
              </a:ext>
            </a:extLst>
          </p:cNvPr>
          <p:cNvSpPr/>
          <p:nvPr/>
        </p:nvSpPr>
        <p:spPr>
          <a:xfrm>
            <a:off x="975815" y="88190"/>
            <a:ext cx="9996985" cy="257424"/>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rgbClr val="00B0F0"/>
                </a:solidFill>
              </a:rPr>
              <a:t>https://computomovil.fi-unam.com</a:t>
            </a:r>
          </a:p>
        </p:txBody>
      </p:sp>
      <p:sp>
        <p:nvSpPr>
          <p:cNvPr id="17" name="Rectángulo redondeado 16">
            <a:hlinkClick r:id="rId4" action="ppaction://hlinksldjump"/>
            <a:extLst>
              <a:ext uri="{FF2B5EF4-FFF2-40B4-BE49-F238E27FC236}">
                <a16:creationId xmlns:a16="http://schemas.microsoft.com/office/drawing/2014/main" id="{B16B2820-2163-D7A1-0015-44D16696A194}"/>
              </a:ext>
            </a:extLst>
          </p:cNvPr>
          <p:cNvSpPr/>
          <p:nvPr/>
        </p:nvSpPr>
        <p:spPr>
          <a:xfrm>
            <a:off x="11048490" y="88190"/>
            <a:ext cx="646686" cy="262262"/>
          </a:xfrm>
          <a:prstGeom prst="roundRect">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X</a:t>
            </a:r>
          </a:p>
        </p:txBody>
      </p:sp>
      <p:sp>
        <p:nvSpPr>
          <p:cNvPr id="19" name="Rectángulo redondeado 18">
            <a:extLst>
              <a:ext uri="{FF2B5EF4-FFF2-40B4-BE49-F238E27FC236}">
                <a16:creationId xmlns:a16="http://schemas.microsoft.com/office/drawing/2014/main" id="{A80108B2-BFD0-D8B3-B35C-DE1265AB317F}"/>
              </a:ext>
            </a:extLst>
          </p:cNvPr>
          <p:cNvSpPr/>
          <p:nvPr/>
        </p:nvSpPr>
        <p:spPr>
          <a:xfrm>
            <a:off x="253439" y="85771"/>
            <a:ext cx="646686" cy="26644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ym typeface="Wingdings" pitchFamily="2" charset="2"/>
              </a:rPr>
              <a:t></a:t>
            </a:r>
            <a:endParaRPr lang="es-MX" dirty="0"/>
          </a:p>
        </p:txBody>
      </p:sp>
      <p:sp>
        <p:nvSpPr>
          <p:cNvPr id="20" name="Rectángulo 19">
            <a:extLst>
              <a:ext uri="{FF2B5EF4-FFF2-40B4-BE49-F238E27FC236}">
                <a16:creationId xmlns:a16="http://schemas.microsoft.com/office/drawing/2014/main" id="{111638F7-BDEF-1761-528A-87AFD0CFC821}"/>
              </a:ext>
            </a:extLst>
          </p:cNvPr>
          <p:cNvSpPr/>
          <p:nvPr/>
        </p:nvSpPr>
        <p:spPr>
          <a:xfrm>
            <a:off x="1" y="402581"/>
            <a:ext cx="12192000" cy="119700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Rectángulo 20">
            <a:extLst>
              <a:ext uri="{FF2B5EF4-FFF2-40B4-BE49-F238E27FC236}">
                <a16:creationId xmlns:a16="http://schemas.microsoft.com/office/drawing/2014/main" id="{83E577AF-8A18-6588-4BAF-B73C1A886CBB}"/>
              </a:ext>
            </a:extLst>
          </p:cNvPr>
          <p:cNvSpPr/>
          <p:nvPr/>
        </p:nvSpPr>
        <p:spPr>
          <a:xfrm>
            <a:off x="1862977" y="402581"/>
            <a:ext cx="1280782" cy="11852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lumMod val="95000"/>
                  <a:lumOff val="5000"/>
                </a:schemeClr>
              </a:solidFill>
            </a:endParaRPr>
          </a:p>
        </p:txBody>
      </p:sp>
      <p:sp>
        <p:nvSpPr>
          <p:cNvPr id="22" name="CuadroTexto 21">
            <a:extLst>
              <a:ext uri="{FF2B5EF4-FFF2-40B4-BE49-F238E27FC236}">
                <a16:creationId xmlns:a16="http://schemas.microsoft.com/office/drawing/2014/main" id="{E09AF6DC-F7DD-8E42-D46E-03A10F05C890}"/>
              </a:ext>
            </a:extLst>
          </p:cNvPr>
          <p:cNvSpPr txBox="1"/>
          <p:nvPr/>
        </p:nvSpPr>
        <p:spPr>
          <a:xfrm>
            <a:off x="261440" y="1230252"/>
            <a:ext cx="1428750" cy="369332"/>
          </a:xfrm>
          <a:prstGeom prst="rect">
            <a:avLst/>
          </a:prstGeom>
          <a:noFill/>
        </p:spPr>
        <p:txBody>
          <a:bodyPr wrap="square" rtlCol="0">
            <a:spAutoFit/>
          </a:bodyPr>
          <a:lstStyle/>
          <a:p>
            <a:pPr algn="ctr"/>
            <a:r>
              <a:rPr lang="es-MX" b="1" dirty="0">
                <a:solidFill>
                  <a:schemeClr val="bg1"/>
                </a:solidFill>
              </a:rPr>
              <a:t>HOME</a:t>
            </a:r>
          </a:p>
        </p:txBody>
      </p:sp>
      <p:sp>
        <p:nvSpPr>
          <p:cNvPr id="25" name="CuadroTexto 24">
            <a:extLst>
              <a:ext uri="{FF2B5EF4-FFF2-40B4-BE49-F238E27FC236}">
                <a16:creationId xmlns:a16="http://schemas.microsoft.com/office/drawing/2014/main" id="{B2BCE39E-A6F5-578A-77E7-79A9723E5814}"/>
              </a:ext>
            </a:extLst>
          </p:cNvPr>
          <p:cNvSpPr txBox="1"/>
          <p:nvPr/>
        </p:nvSpPr>
        <p:spPr>
          <a:xfrm>
            <a:off x="1916074" y="1267508"/>
            <a:ext cx="1143509" cy="369332"/>
          </a:xfrm>
          <a:prstGeom prst="rect">
            <a:avLst/>
          </a:prstGeom>
          <a:noFill/>
        </p:spPr>
        <p:txBody>
          <a:bodyPr wrap="square" rtlCol="0">
            <a:spAutoFit/>
          </a:bodyPr>
          <a:lstStyle/>
          <a:p>
            <a:pPr algn="ctr"/>
            <a:r>
              <a:rPr lang="es-MX" b="1" dirty="0">
                <a:solidFill>
                  <a:schemeClr val="bg1"/>
                </a:solidFill>
              </a:rPr>
              <a:t>PWA</a:t>
            </a:r>
          </a:p>
        </p:txBody>
      </p:sp>
      <p:pic>
        <p:nvPicPr>
          <p:cNvPr id="26" name="Gráfico 25" descr="Work from home Wi-Fi contorno">
            <a:hlinkClick r:id="rId5" action="ppaction://hlinksldjump"/>
            <a:extLst>
              <a:ext uri="{FF2B5EF4-FFF2-40B4-BE49-F238E27FC236}">
                <a16:creationId xmlns:a16="http://schemas.microsoft.com/office/drawing/2014/main" id="{65139F23-414A-9F00-DE85-6CEEF43B16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615" y="471304"/>
            <a:ext cx="914400" cy="914400"/>
          </a:xfrm>
          <a:prstGeom prst="rect">
            <a:avLst/>
          </a:prstGeom>
        </p:spPr>
      </p:pic>
      <p:pic>
        <p:nvPicPr>
          <p:cNvPr id="29" name="Gráfico 28" descr="Question Mark con relleno sólido">
            <a:hlinkClick r:id="rId8" action="ppaction://hlinksldjump"/>
            <a:extLst>
              <a:ext uri="{FF2B5EF4-FFF2-40B4-BE49-F238E27FC236}">
                <a16:creationId xmlns:a16="http://schemas.microsoft.com/office/drawing/2014/main" id="{B6394017-76C0-6CB5-85CF-A57903BA051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96210" y="550585"/>
            <a:ext cx="804862" cy="711866"/>
          </a:xfrm>
          <a:prstGeom prst="rect">
            <a:avLst/>
          </a:prstGeom>
        </p:spPr>
      </p:pic>
      <p:pic>
        <p:nvPicPr>
          <p:cNvPr id="30" name="Gráfico 29" descr="Workflow con relleno sólido">
            <a:hlinkClick r:id="rId11" action="ppaction://hlinksldjump"/>
            <a:extLst>
              <a:ext uri="{FF2B5EF4-FFF2-40B4-BE49-F238E27FC236}">
                <a16:creationId xmlns:a16="http://schemas.microsoft.com/office/drawing/2014/main" id="{C82D7743-010F-8BEE-61DD-39D08F85925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19707" y="502528"/>
            <a:ext cx="806400" cy="806400"/>
          </a:xfrm>
          <a:prstGeom prst="rect">
            <a:avLst/>
          </a:prstGeom>
        </p:spPr>
      </p:pic>
      <p:sp>
        <p:nvSpPr>
          <p:cNvPr id="32" name="CuadroTexto 31">
            <a:extLst>
              <a:ext uri="{FF2B5EF4-FFF2-40B4-BE49-F238E27FC236}">
                <a16:creationId xmlns:a16="http://schemas.microsoft.com/office/drawing/2014/main" id="{AE2B60EF-206E-B096-F5EF-77E98AFF5C61}"/>
              </a:ext>
            </a:extLst>
          </p:cNvPr>
          <p:cNvSpPr txBox="1"/>
          <p:nvPr/>
        </p:nvSpPr>
        <p:spPr>
          <a:xfrm>
            <a:off x="3057710" y="1267508"/>
            <a:ext cx="1428750" cy="369332"/>
          </a:xfrm>
          <a:prstGeom prst="rect">
            <a:avLst/>
          </a:prstGeom>
          <a:noFill/>
        </p:spPr>
        <p:txBody>
          <a:bodyPr wrap="square" rtlCol="0">
            <a:spAutoFit/>
          </a:bodyPr>
          <a:lstStyle/>
          <a:p>
            <a:pPr algn="ctr"/>
            <a:r>
              <a:rPr lang="es-MX" b="1" dirty="0">
                <a:solidFill>
                  <a:schemeClr val="bg1"/>
                </a:solidFill>
              </a:rPr>
              <a:t>FUNCION</a:t>
            </a:r>
          </a:p>
        </p:txBody>
      </p:sp>
      <p:sp>
        <p:nvSpPr>
          <p:cNvPr id="33" name="CuadroTexto 32">
            <a:extLst>
              <a:ext uri="{FF2B5EF4-FFF2-40B4-BE49-F238E27FC236}">
                <a16:creationId xmlns:a16="http://schemas.microsoft.com/office/drawing/2014/main" id="{2CA6BC8A-9735-729A-2443-DDB579C4FB51}"/>
              </a:ext>
            </a:extLst>
          </p:cNvPr>
          <p:cNvSpPr txBox="1"/>
          <p:nvPr/>
        </p:nvSpPr>
        <p:spPr>
          <a:xfrm>
            <a:off x="4484587" y="1267508"/>
            <a:ext cx="1143509" cy="369332"/>
          </a:xfrm>
          <a:prstGeom prst="rect">
            <a:avLst/>
          </a:prstGeom>
          <a:noFill/>
        </p:spPr>
        <p:txBody>
          <a:bodyPr wrap="square" rtlCol="0">
            <a:spAutoFit/>
          </a:bodyPr>
          <a:lstStyle/>
          <a:p>
            <a:pPr algn="ctr"/>
            <a:r>
              <a:rPr lang="es-MX" b="1" dirty="0">
                <a:solidFill>
                  <a:schemeClr val="bg1"/>
                </a:solidFill>
              </a:rPr>
              <a:t>ANTES</a:t>
            </a:r>
          </a:p>
        </p:txBody>
      </p:sp>
      <p:sp>
        <p:nvSpPr>
          <p:cNvPr id="35" name="CuadroTexto 34">
            <a:extLst>
              <a:ext uri="{FF2B5EF4-FFF2-40B4-BE49-F238E27FC236}">
                <a16:creationId xmlns:a16="http://schemas.microsoft.com/office/drawing/2014/main" id="{AB797633-7655-B07B-F517-8E5A3E2B34E8}"/>
              </a:ext>
            </a:extLst>
          </p:cNvPr>
          <p:cNvSpPr txBox="1"/>
          <p:nvPr/>
        </p:nvSpPr>
        <p:spPr>
          <a:xfrm>
            <a:off x="5626223" y="1267508"/>
            <a:ext cx="1428750" cy="369332"/>
          </a:xfrm>
          <a:prstGeom prst="rect">
            <a:avLst/>
          </a:prstGeom>
          <a:noFill/>
        </p:spPr>
        <p:txBody>
          <a:bodyPr wrap="square" rtlCol="0">
            <a:spAutoFit/>
          </a:bodyPr>
          <a:lstStyle/>
          <a:p>
            <a:pPr algn="ctr"/>
            <a:r>
              <a:rPr lang="es-MX" b="1" dirty="0">
                <a:solidFill>
                  <a:schemeClr val="bg1"/>
                </a:solidFill>
              </a:rPr>
              <a:t>ACTUAL</a:t>
            </a:r>
          </a:p>
        </p:txBody>
      </p:sp>
      <p:sp>
        <p:nvSpPr>
          <p:cNvPr id="37" name="CuadroTexto 36">
            <a:extLst>
              <a:ext uri="{FF2B5EF4-FFF2-40B4-BE49-F238E27FC236}">
                <a16:creationId xmlns:a16="http://schemas.microsoft.com/office/drawing/2014/main" id="{227A8CE9-A475-3128-51A5-BFCA6D89620E}"/>
              </a:ext>
            </a:extLst>
          </p:cNvPr>
          <p:cNvSpPr txBox="1"/>
          <p:nvPr/>
        </p:nvSpPr>
        <p:spPr>
          <a:xfrm>
            <a:off x="9608204" y="1267508"/>
            <a:ext cx="1143509" cy="369332"/>
          </a:xfrm>
          <a:prstGeom prst="rect">
            <a:avLst/>
          </a:prstGeom>
          <a:noFill/>
        </p:spPr>
        <p:txBody>
          <a:bodyPr wrap="square" rtlCol="0">
            <a:spAutoFit/>
          </a:bodyPr>
          <a:lstStyle/>
          <a:p>
            <a:pPr algn="ctr"/>
            <a:r>
              <a:rPr lang="es-MX" b="1" dirty="0">
                <a:solidFill>
                  <a:schemeClr val="bg1"/>
                </a:solidFill>
              </a:rPr>
              <a:t>USUARIO</a:t>
            </a:r>
          </a:p>
        </p:txBody>
      </p:sp>
      <p:sp>
        <p:nvSpPr>
          <p:cNvPr id="39" name="CuadroTexto 38">
            <a:extLst>
              <a:ext uri="{FF2B5EF4-FFF2-40B4-BE49-F238E27FC236}">
                <a16:creationId xmlns:a16="http://schemas.microsoft.com/office/drawing/2014/main" id="{CD5DAC41-20CE-ABBB-C84C-D19724F3FAD1}"/>
              </a:ext>
            </a:extLst>
          </p:cNvPr>
          <p:cNvSpPr txBox="1"/>
          <p:nvPr/>
        </p:nvSpPr>
        <p:spPr>
          <a:xfrm>
            <a:off x="10749840" y="1267508"/>
            <a:ext cx="1428750" cy="369332"/>
          </a:xfrm>
          <a:prstGeom prst="rect">
            <a:avLst/>
          </a:prstGeom>
          <a:noFill/>
        </p:spPr>
        <p:txBody>
          <a:bodyPr wrap="square" rtlCol="0">
            <a:spAutoFit/>
          </a:bodyPr>
          <a:lstStyle/>
          <a:p>
            <a:pPr algn="ctr"/>
            <a:r>
              <a:rPr lang="es-MX" b="1" dirty="0">
                <a:solidFill>
                  <a:schemeClr val="bg1"/>
                </a:solidFill>
              </a:rPr>
              <a:t>RETOS</a:t>
            </a:r>
          </a:p>
        </p:txBody>
      </p:sp>
      <p:sp>
        <p:nvSpPr>
          <p:cNvPr id="40" name="CuadroTexto 39">
            <a:extLst>
              <a:ext uri="{FF2B5EF4-FFF2-40B4-BE49-F238E27FC236}">
                <a16:creationId xmlns:a16="http://schemas.microsoft.com/office/drawing/2014/main" id="{8DEBFD99-1D9D-34D9-7D72-20388F5E3047}"/>
              </a:ext>
            </a:extLst>
          </p:cNvPr>
          <p:cNvSpPr txBox="1"/>
          <p:nvPr/>
        </p:nvSpPr>
        <p:spPr>
          <a:xfrm>
            <a:off x="6968925" y="1281329"/>
            <a:ext cx="1262844" cy="369332"/>
          </a:xfrm>
          <a:prstGeom prst="rect">
            <a:avLst/>
          </a:prstGeom>
          <a:noFill/>
        </p:spPr>
        <p:txBody>
          <a:bodyPr wrap="square" rtlCol="0">
            <a:spAutoFit/>
          </a:bodyPr>
          <a:lstStyle/>
          <a:p>
            <a:pPr algn="ctr"/>
            <a:r>
              <a:rPr lang="es-MX" b="1" dirty="0">
                <a:solidFill>
                  <a:schemeClr val="bg1"/>
                </a:solidFill>
              </a:rPr>
              <a:t>EJEMPLOS</a:t>
            </a:r>
          </a:p>
        </p:txBody>
      </p:sp>
      <p:sp>
        <p:nvSpPr>
          <p:cNvPr id="41" name="CuadroTexto 40">
            <a:extLst>
              <a:ext uri="{FF2B5EF4-FFF2-40B4-BE49-F238E27FC236}">
                <a16:creationId xmlns:a16="http://schemas.microsoft.com/office/drawing/2014/main" id="{A75B4C72-AB04-8C19-56B1-E3AC22526119}"/>
              </a:ext>
            </a:extLst>
          </p:cNvPr>
          <p:cNvSpPr txBox="1"/>
          <p:nvPr/>
        </p:nvSpPr>
        <p:spPr>
          <a:xfrm>
            <a:off x="8276468" y="1281329"/>
            <a:ext cx="1262844" cy="369332"/>
          </a:xfrm>
          <a:prstGeom prst="rect">
            <a:avLst/>
          </a:prstGeom>
          <a:noFill/>
        </p:spPr>
        <p:txBody>
          <a:bodyPr wrap="square" rtlCol="0">
            <a:spAutoFit/>
          </a:bodyPr>
          <a:lstStyle/>
          <a:p>
            <a:pPr algn="ctr"/>
            <a:r>
              <a:rPr lang="es-MX" b="1" dirty="0">
                <a:solidFill>
                  <a:schemeClr val="bg1"/>
                </a:solidFill>
              </a:rPr>
              <a:t>FUTURO</a:t>
            </a:r>
          </a:p>
        </p:txBody>
      </p:sp>
      <p:pic>
        <p:nvPicPr>
          <p:cNvPr id="43" name="Gráfico 42" descr="Chevron arrows con relleno sólido">
            <a:hlinkClick r:id="rId14" action="ppaction://hlinksldjump"/>
            <a:extLst>
              <a:ext uri="{FF2B5EF4-FFF2-40B4-BE49-F238E27FC236}">
                <a16:creationId xmlns:a16="http://schemas.microsoft.com/office/drawing/2014/main" id="{D4F8D732-3475-1403-E831-90388FD7D5B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97666" y="490538"/>
            <a:ext cx="914400" cy="914400"/>
          </a:xfrm>
          <a:prstGeom prst="rect">
            <a:avLst/>
          </a:prstGeom>
        </p:spPr>
      </p:pic>
      <p:pic>
        <p:nvPicPr>
          <p:cNvPr id="45" name="Gráfico 44" descr="Chevron arrows con relleno sólido">
            <a:hlinkClick r:id="rId17" action="ppaction://hlinksldjump"/>
            <a:extLst>
              <a:ext uri="{FF2B5EF4-FFF2-40B4-BE49-F238E27FC236}">
                <a16:creationId xmlns:a16="http://schemas.microsoft.com/office/drawing/2014/main" id="{20BFFCA4-3DF5-34C9-D687-56FC083483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54537" y="500518"/>
            <a:ext cx="914400" cy="914400"/>
          </a:xfrm>
          <a:prstGeom prst="rect">
            <a:avLst/>
          </a:prstGeom>
        </p:spPr>
      </p:pic>
      <p:pic>
        <p:nvPicPr>
          <p:cNvPr id="48" name="Gráfico 47" descr="Rocket con relleno sólido">
            <a:hlinkClick r:id="rId20" action="ppaction://hlinksldjump"/>
            <a:extLst>
              <a:ext uri="{FF2B5EF4-FFF2-40B4-BE49-F238E27FC236}">
                <a16:creationId xmlns:a16="http://schemas.microsoft.com/office/drawing/2014/main" id="{E19FC444-2F1F-16A1-095B-36FAFF1F2E7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531984" y="570585"/>
            <a:ext cx="734816" cy="734816"/>
          </a:xfrm>
          <a:prstGeom prst="rect">
            <a:avLst/>
          </a:prstGeom>
        </p:spPr>
      </p:pic>
      <p:pic>
        <p:nvPicPr>
          <p:cNvPr id="49" name="Gráfico 48" descr="Flowchart con relleno sólido">
            <a:hlinkClick r:id="rId23" action="ppaction://hlinksldjump"/>
            <a:extLst>
              <a:ext uri="{FF2B5EF4-FFF2-40B4-BE49-F238E27FC236}">
                <a16:creationId xmlns:a16="http://schemas.microsoft.com/office/drawing/2014/main" id="{E6167F7B-FE0E-0B5A-8358-E92DDB7BFA6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134832" y="490282"/>
            <a:ext cx="895422" cy="895422"/>
          </a:xfrm>
          <a:prstGeom prst="rect">
            <a:avLst/>
          </a:prstGeom>
        </p:spPr>
      </p:pic>
      <p:pic>
        <p:nvPicPr>
          <p:cNvPr id="50" name="Gráfico 49" descr="Users con relleno sólido">
            <a:hlinkClick r:id="rId26" action="ppaction://hlinksldjump"/>
            <a:extLst>
              <a:ext uri="{FF2B5EF4-FFF2-40B4-BE49-F238E27FC236}">
                <a16:creationId xmlns:a16="http://schemas.microsoft.com/office/drawing/2014/main" id="{5F25A64A-4CC3-802B-E23E-46C9B08D74C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718127" y="506004"/>
            <a:ext cx="914400" cy="914400"/>
          </a:xfrm>
          <a:prstGeom prst="rect">
            <a:avLst/>
          </a:prstGeom>
        </p:spPr>
      </p:pic>
      <p:pic>
        <p:nvPicPr>
          <p:cNvPr id="51" name="Gráfico 50" descr="Web design contorno">
            <a:hlinkClick r:id="rId29" action="ppaction://hlinksldjump"/>
            <a:extLst>
              <a:ext uri="{FF2B5EF4-FFF2-40B4-BE49-F238E27FC236}">
                <a16:creationId xmlns:a16="http://schemas.microsoft.com/office/drawing/2014/main" id="{44FD582B-539E-1D21-D737-3F503D5B775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0984467" y="471304"/>
            <a:ext cx="914400" cy="914400"/>
          </a:xfrm>
          <a:prstGeom prst="rect">
            <a:avLst/>
          </a:prstGeom>
        </p:spPr>
      </p:pic>
    </p:spTree>
    <p:extLst>
      <p:ext uri="{BB962C8B-B14F-4D97-AF65-F5344CB8AC3E}">
        <p14:creationId xmlns:p14="http://schemas.microsoft.com/office/powerpoint/2010/main" val="2361521938"/>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920x1080 Fondo de pantalla negro mate 1920x1080 PX de Colores, Negro -  Todo fondos">
            <a:extLst>
              <a:ext uri="{FF2B5EF4-FFF2-40B4-BE49-F238E27FC236}">
                <a16:creationId xmlns:a16="http://schemas.microsoft.com/office/drawing/2014/main" id="{64B4087F-67B1-8477-4288-AEADA387E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39" y="1603838"/>
            <a:ext cx="20698691" cy="541689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9C454280-5849-869F-FAE6-53BF29F9AA7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45" b="98520" l="9868" r="89924">
                        <a14:foregroundMark x1="12578" y1="90310" x2="12509" y2="98654"/>
                        <a14:foregroundMark x1="38846" y1="34859" x2="45379" y2="34320"/>
                        <a14:foregroundMark x1="45379" y1="34320" x2="58791" y2="34724"/>
                        <a14:foregroundMark x1="58791" y1="34724" x2="64211" y2="33513"/>
                        <a14:foregroundMark x1="64211" y1="33513" x2="70049" y2="33917"/>
                        <a14:foregroundMark x1="75956" y1="27725" x2="74566" y2="36878"/>
                        <a14:foregroundMark x1="74566" y1="36878" x2="79708" y2="36743"/>
                        <a14:foregroundMark x1="79708" y1="36743" x2="77484" y2="27995"/>
                        <a14:foregroundMark x1="77484" y1="27995" x2="74983" y2="28802"/>
                        <a14:foregroundMark x1="76581" y1="35666" x2="76581" y2="35666"/>
                        <a14:foregroundMark x1="75886" y1="33513" x2="75956" y2="35397"/>
                        <a14:foregroundMark x1="81515" y1="71063" x2="77415" y2="76581"/>
                        <a14:foregroundMark x1="77415" y1="76581" x2="81654" y2="83984"/>
                        <a14:foregroundMark x1="81654" y1="83984" x2="83808" y2="74563"/>
                        <a14:foregroundMark x1="83808" y1="74563" x2="79778" y2="72005"/>
                        <a14:foregroundMark x1="81028" y1="76043" x2="80612" y2="76716"/>
                        <a14:foregroundMark x1="63308" y1="76985" x2="74983" y2="77524"/>
                        <a14:foregroundMark x1="39402" y1="76178" x2="50799" y2="76581"/>
                        <a14:foregroundMark x1="58026" y1="72409" x2="53859" y2="76854"/>
                        <a14:foregroundMark x1="54352" y1="79578" x2="56711" y2="83901"/>
                        <a14:foregroundMark x1="57649" y1="82774" x2="59833" y2="74966"/>
                        <a14:foregroundMark x1="59833" y1="74966" x2="54830" y2="74697"/>
                        <a14:foregroundMark x1="54830" y1="74697" x2="54830" y2="74697"/>
                        <a14:backgroundMark x1="55316" y1="23015" x2="59416" y2="17497"/>
                        <a14:backgroundMark x1="59416" y1="17497" x2="52814" y2="15882"/>
                        <a14:backgroundMark x1="52814" y1="15882" x2="53092" y2="26649"/>
                        <a14:backgroundMark x1="53092" y1="26649" x2="57818" y2="24226"/>
                        <a14:backgroundMark x1="48506" y1="538" x2="49479" y2="22611"/>
                        <a14:backgroundMark x1="49479" y1="22611" x2="52397" y2="31898"/>
                        <a14:backgroundMark x1="52397" y1="31898" x2="57748" y2="31090"/>
                        <a14:backgroundMark x1="57748" y1="31090" x2="59903" y2="18843"/>
                        <a14:backgroundMark x1="59903" y1="18843" x2="58582" y2="538"/>
                        <a14:backgroundMark x1="51911" y1="7268" x2="56984" y2="808"/>
                        <a14:backgroundMark x1="56984" y1="808" x2="52814" y2="9421"/>
                        <a14:backgroundMark x1="52814" y1="9421" x2="57123" y2="4441"/>
                        <a14:backgroundMark x1="57123" y1="4441" x2="52953" y2="5653"/>
                        <a14:backgroundMark x1="51494" y1="7133" x2="53926" y2="17093"/>
                        <a14:backgroundMark x1="53926" y1="17093" x2="57401" y2="7672"/>
                        <a14:backgroundMark x1="57401" y1="7672" x2="51981" y2="5518"/>
                        <a14:backgroundMark x1="51981" y1="5518" x2="50035" y2="9960"/>
                        <a14:backgroundMark x1="56567" y1="6595" x2="51147" y2="13728"/>
                        <a14:backgroundMark x1="51147" y1="13728" x2="54899" y2="20996"/>
                        <a14:backgroundMark x1="54899" y1="20996" x2="58513" y2="12248"/>
                        <a14:backgroundMark x1="58513" y1="12248" x2="54135" y2="9421"/>
                        <a14:backgroundMark x1="54343" y1="11440" x2="52953" y2="12921"/>
                        <a14:backgroundMark x1="50938" y1="15747" x2="51842" y2="26380"/>
                        <a14:backgroundMark x1="51842" y1="26380" x2="51425" y2="16420"/>
                        <a14:backgroundMark x1="51425" y1="16420" x2="50591" y2="14805"/>
                        <a14:backgroundMark x1="51772" y1="28937" x2="57540" y2="26380"/>
                        <a14:backgroundMark x1="57540" y1="26380" x2="52953" y2="29744"/>
                        <a14:backgroundMark x1="52953" y1="29744" x2="52675" y2="30552"/>
                        <a14:backgroundMark x1="54621" y1="21131" x2="59764" y2="24495"/>
                        <a14:backgroundMark x1="59764" y1="24495" x2="53926" y2="25168"/>
                        <a14:backgroundMark x1="53926" y1="25168" x2="53370" y2="26110"/>
                        <a14:backgroundMark x1="58235" y1="16151" x2="57054" y2="16420"/>
                        <a14:backgroundMark x1="58930" y1="20323" x2="58235" y2="22207"/>
                        <a14:backgroundMark x1="59277" y1="19246" x2="58235" y2="22207"/>
                        <a14:backgroundMark x1="53370" y1="78062" x2="53370" y2="78062"/>
                        <a14:backgroundMark x1="53648" y1="77927" x2="53231" y2="77927"/>
                        <a14:backgroundMark x1="53787" y1="77658" x2="53787" y2="77658"/>
                        <a14:backgroundMark x1="53787" y1="77658" x2="53370" y2="78062"/>
                        <a14:backgroundMark x1="53648" y1="77389" x2="53162" y2="78197"/>
                        <a14:backgroundMark x1="53857" y1="76851" x2="53301" y2="77254"/>
                        <a14:backgroundMark x1="56428" y1="84791" x2="58860" y2="84522"/>
                      </a14:backgroundRemoval>
                    </a14:imgEffect>
                  </a14:imgLayer>
                </a14:imgProps>
              </a:ext>
            </a:extLst>
          </a:blip>
          <a:stretch>
            <a:fillRect/>
          </a:stretch>
        </p:blipFill>
        <p:spPr>
          <a:xfrm>
            <a:off x="1504574" y="1815296"/>
            <a:ext cx="9672048" cy="4993976"/>
          </a:xfrm>
          <a:prstGeom prst="rect">
            <a:avLst/>
          </a:prstGeom>
        </p:spPr>
      </p:pic>
      <p:sp>
        <p:nvSpPr>
          <p:cNvPr id="8" name="Rectángulo 7">
            <a:extLst>
              <a:ext uri="{FF2B5EF4-FFF2-40B4-BE49-F238E27FC236}">
                <a16:creationId xmlns:a16="http://schemas.microsoft.com/office/drawing/2014/main" id="{1E88CE48-96A0-892F-96B7-3298D354DB31}"/>
              </a:ext>
            </a:extLst>
          </p:cNvPr>
          <p:cNvSpPr/>
          <p:nvPr/>
        </p:nvSpPr>
        <p:spPr>
          <a:xfrm>
            <a:off x="0" y="0"/>
            <a:ext cx="12192000" cy="41433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redondeado 8">
            <a:extLst>
              <a:ext uri="{FF2B5EF4-FFF2-40B4-BE49-F238E27FC236}">
                <a16:creationId xmlns:a16="http://schemas.microsoft.com/office/drawing/2014/main" id="{D7030EAC-7758-B077-6BB6-B60E4BC17898}"/>
              </a:ext>
            </a:extLst>
          </p:cNvPr>
          <p:cNvSpPr/>
          <p:nvPr/>
        </p:nvSpPr>
        <p:spPr>
          <a:xfrm>
            <a:off x="975815" y="88190"/>
            <a:ext cx="9996985" cy="257424"/>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rgbClr val="00B0F0"/>
                </a:solidFill>
              </a:rPr>
              <a:t>https://computomovil.fi-unam.com</a:t>
            </a:r>
          </a:p>
        </p:txBody>
      </p:sp>
      <p:sp>
        <p:nvSpPr>
          <p:cNvPr id="15" name="Rectángulo redondeado 14">
            <a:hlinkClick r:id="rId5" action="ppaction://hlinksldjump"/>
            <a:extLst>
              <a:ext uri="{FF2B5EF4-FFF2-40B4-BE49-F238E27FC236}">
                <a16:creationId xmlns:a16="http://schemas.microsoft.com/office/drawing/2014/main" id="{EB571DA2-8099-F0D9-958D-71FA35E5026C}"/>
              </a:ext>
            </a:extLst>
          </p:cNvPr>
          <p:cNvSpPr/>
          <p:nvPr/>
        </p:nvSpPr>
        <p:spPr>
          <a:xfrm>
            <a:off x="11048490" y="88190"/>
            <a:ext cx="646686" cy="262262"/>
          </a:xfrm>
          <a:prstGeom prst="roundRect">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X</a:t>
            </a:r>
          </a:p>
        </p:txBody>
      </p:sp>
      <p:sp>
        <p:nvSpPr>
          <p:cNvPr id="17" name="Rectángulo redondeado 16">
            <a:extLst>
              <a:ext uri="{FF2B5EF4-FFF2-40B4-BE49-F238E27FC236}">
                <a16:creationId xmlns:a16="http://schemas.microsoft.com/office/drawing/2014/main" id="{6889FB8A-B276-9974-8FAF-06E13A77AA39}"/>
              </a:ext>
            </a:extLst>
          </p:cNvPr>
          <p:cNvSpPr/>
          <p:nvPr/>
        </p:nvSpPr>
        <p:spPr>
          <a:xfrm>
            <a:off x="253439" y="85771"/>
            <a:ext cx="646686" cy="26644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ym typeface="Wingdings" pitchFamily="2" charset="2"/>
              </a:rPr>
              <a:t></a:t>
            </a:r>
            <a:endParaRPr lang="es-MX" dirty="0"/>
          </a:p>
        </p:txBody>
      </p:sp>
      <p:sp>
        <p:nvSpPr>
          <p:cNvPr id="19" name="Rectángulo 18">
            <a:extLst>
              <a:ext uri="{FF2B5EF4-FFF2-40B4-BE49-F238E27FC236}">
                <a16:creationId xmlns:a16="http://schemas.microsoft.com/office/drawing/2014/main" id="{B9FE0BFF-BFD4-4F05-2BBE-0E91CB8008D3}"/>
              </a:ext>
            </a:extLst>
          </p:cNvPr>
          <p:cNvSpPr/>
          <p:nvPr/>
        </p:nvSpPr>
        <p:spPr>
          <a:xfrm>
            <a:off x="1" y="402581"/>
            <a:ext cx="12192000" cy="119700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Rectángulo 19">
            <a:extLst>
              <a:ext uri="{FF2B5EF4-FFF2-40B4-BE49-F238E27FC236}">
                <a16:creationId xmlns:a16="http://schemas.microsoft.com/office/drawing/2014/main" id="{06DF754F-B2AF-C4E8-DC4A-5496802F7851}"/>
              </a:ext>
            </a:extLst>
          </p:cNvPr>
          <p:cNvSpPr/>
          <p:nvPr/>
        </p:nvSpPr>
        <p:spPr>
          <a:xfrm>
            <a:off x="2958341" y="402581"/>
            <a:ext cx="1512835" cy="11852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lumMod val="95000"/>
                  <a:lumOff val="5000"/>
                </a:schemeClr>
              </a:solidFill>
            </a:endParaRPr>
          </a:p>
        </p:txBody>
      </p:sp>
      <p:sp>
        <p:nvSpPr>
          <p:cNvPr id="21" name="CuadroTexto 20">
            <a:extLst>
              <a:ext uri="{FF2B5EF4-FFF2-40B4-BE49-F238E27FC236}">
                <a16:creationId xmlns:a16="http://schemas.microsoft.com/office/drawing/2014/main" id="{A40E6C64-A609-4616-477A-A29BA80688C3}"/>
              </a:ext>
            </a:extLst>
          </p:cNvPr>
          <p:cNvSpPr txBox="1"/>
          <p:nvPr/>
        </p:nvSpPr>
        <p:spPr>
          <a:xfrm>
            <a:off x="261440" y="1230252"/>
            <a:ext cx="1428750" cy="369332"/>
          </a:xfrm>
          <a:prstGeom prst="rect">
            <a:avLst/>
          </a:prstGeom>
          <a:noFill/>
        </p:spPr>
        <p:txBody>
          <a:bodyPr wrap="square" rtlCol="0">
            <a:spAutoFit/>
          </a:bodyPr>
          <a:lstStyle/>
          <a:p>
            <a:pPr algn="ctr"/>
            <a:r>
              <a:rPr lang="es-MX" b="1" dirty="0">
                <a:solidFill>
                  <a:schemeClr val="bg1"/>
                </a:solidFill>
              </a:rPr>
              <a:t>HOME</a:t>
            </a:r>
          </a:p>
        </p:txBody>
      </p:sp>
      <p:sp>
        <p:nvSpPr>
          <p:cNvPr id="22" name="CuadroTexto 21">
            <a:extLst>
              <a:ext uri="{FF2B5EF4-FFF2-40B4-BE49-F238E27FC236}">
                <a16:creationId xmlns:a16="http://schemas.microsoft.com/office/drawing/2014/main" id="{0851F3CA-078E-4401-88A1-88C5D55E93C3}"/>
              </a:ext>
            </a:extLst>
          </p:cNvPr>
          <p:cNvSpPr txBox="1"/>
          <p:nvPr/>
        </p:nvSpPr>
        <p:spPr>
          <a:xfrm>
            <a:off x="1916074" y="1267508"/>
            <a:ext cx="1143509" cy="369332"/>
          </a:xfrm>
          <a:prstGeom prst="rect">
            <a:avLst/>
          </a:prstGeom>
          <a:noFill/>
        </p:spPr>
        <p:txBody>
          <a:bodyPr wrap="square" rtlCol="0">
            <a:spAutoFit/>
          </a:bodyPr>
          <a:lstStyle/>
          <a:p>
            <a:pPr algn="ctr"/>
            <a:r>
              <a:rPr lang="es-MX" b="1" dirty="0">
                <a:solidFill>
                  <a:schemeClr val="bg1"/>
                </a:solidFill>
              </a:rPr>
              <a:t>PWA</a:t>
            </a:r>
          </a:p>
        </p:txBody>
      </p:sp>
      <p:pic>
        <p:nvPicPr>
          <p:cNvPr id="25" name="Gráfico 24" descr="Work from home Wi-Fi contorno">
            <a:hlinkClick r:id="rId6" action="ppaction://hlinksldjump"/>
            <a:extLst>
              <a:ext uri="{FF2B5EF4-FFF2-40B4-BE49-F238E27FC236}">
                <a16:creationId xmlns:a16="http://schemas.microsoft.com/office/drawing/2014/main" id="{26EF638C-CBF2-674F-2B3C-F22A01BEF1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615" y="471304"/>
            <a:ext cx="914400" cy="914400"/>
          </a:xfrm>
          <a:prstGeom prst="rect">
            <a:avLst/>
          </a:prstGeom>
        </p:spPr>
      </p:pic>
      <p:pic>
        <p:nvPicPr>
          <p:cNvPr id="26" name="Gráfico 25" descr="Question Mark con relleno sólido">
            <a:hlinkClick r:id="rId9" action="ppaction://hlinksldjump"/>
            <a:extLst>
              <a:ext uri="{FF2B5EF4-FFF2-40B4-BE49-F238E27FC236}">
                <a16:creationId xmlns:a16="http://schemas.microsoft.com/office/drawing/2014/main" id="{5BA7912C-BDAB-6D7C-D067-F8E2B4C9486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96210" y="550585"/>
            <a:ext cx="804862" cy="711866"/>
          </a:xfrm>
          <a:prstGeom prst="rect">
            <a:avLst/>
          </a:prstGeom>
        </p:spPr>
      </p:pic>
      <p:pic>
        <p:nvPicPr>
          <p:cNvPr id="29" name="Gráfico 28" descr="Workflow con relleno sólido">
            <a:hlinkClick r:id="rId12" action="ppaction://hlinksldjump"/>
            <a:extLst>
              <a:ext uri="{FF2B5EF4-FFF2-40B4-BE49-F238E27FC236}">
                <a16:creationId xmlns:a16="http://schemas.microsoft.com/office/drawing/2014/main" id="{19B9A9BF-28C2-4B67-9892-51ED24879D5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19707" y="502528"/>
            <a:ext cx="806400" cy="806400"/>
          </a:xfrm>
          <a:prstGeom prst="rect">
            <a:avLst/>
          </a:prstGeom>
        </p:spPr>
      </p:pic>
      <p:sp>
        <p:nvSpPr>
          <p:cNvPr id="30" name="CuadroTexto 29">
            <a:extLst>
              <a:ext uri="{FF2B5EF4-FFF2-40B4-BE49-F238E27FC236}">
                <a16:creationId xmlns:a16="http://schemas.microsoft.com/office/drawing/2014/main" id="{34004E11-B5CC-8294-DDAD-6F7AEED80A65}"/>
              </a:ext>
            </a:extLst>
          </p:cNvPr>
          <p:cNvSpPr txBox="1"/>
          <p:nvPr/>
        </p:nvSpPr>
        <p:spPr>
          <a:xfrm>
            <a:off x="3057710" y="1267508"/>
            <a:ext cx="1428750" cy="369332"/>
          </a:xfrm>
          <a:prstGeom prst="rect">
            <a:avLst/>
          </a:prstGeom>
          <a:noFill/>
        </p:spPr>
        <p:txBody>
          <a:bodyPr wrap="square" rtlCol="0">
            <a:spAutoFit/>
          </a:bodyPr>
          <a:lstStyle/>
          <a:p>
            <a:pPr algn="ctr"/>
            <a:r>
              <a:rPr lang="es-MX" b="1" dirty="0">
                <a:solidFill>
                  <a:schemeClr val="bg1"/>
                </a:solidFill>
              </a:rPr>
              <a:t>FUNCION</a:t>
            </a:r>
          </a:p>
        </p:txBody>
      </p:sp>
      <p:sp>
        <p:nvSpPr>
          <p:cNvPr id="32" name="CuadroTexto 31">
            <a:extLst>
              <a:ext uri="{FF2B5EF4-FFF2-40B4-BE49-F238E27FC236}">
                <a16:creationId xmlns:a16="http://schemas.microsoft.com/office/drawing/2014/main" id="{341FF645-9323-3D51-8CD7-F5EB2143C0A2}"/>
              </a:ext>
            </a:extLst>
          </p:cNvPr>
          <p:cNvSpPr txBox="1"/>
          <p:nvPr/>
        </p:nvSpPr>
        <p:spPr>
          <a:xfrm>
            <a:off x="4484587" y="1267508"/>
            <a:ext cx="1143509" cy="369332"/>
          </a:xfrm>
          <a:prstGeom prst="rect">
            <a:avLst/>
          </a:prstGeom>
          <a:noFill/>
        </p:spPr>
        <p:txBody>
          <a:bodyPr wrap="square" rtlCol="0">
            <a:spAutoFit/>
          </a:bodyPr>
          <a:lstStyle/>
          <a:p>
            <a:pPr algn="ctr"/>
            <a:r>
              <a:rPr lang="es-MX" b="1" dirty="0">
                <a:solidFill>
                  <a:schemeClr val="bg1"/>
                </a:solidFill>
              </a:rPr>
              <a:t>ANTES</a:t>
            </a:r>
          </a:p>
        </p:txBody>
      </p:sp>
      <p:sp>
        <p:nvSpPr>
          <p:cNvPr id="33" name="CuadroTexto 32">
            <a:extLst>
              <a:ext uri="{FF2B5EF4-FFF2-40B4-BE49-F238E27FC236}">
                <a16:creationId xmlns:a16="http://schemas.microsoft.com/office/drawing/2014/main" id="{E3DDCA01-6623-987A-C4A7-F9D55D00A780}"/>
              </a:ext>
            </a:extLst>
          </p:cNvPr>
          <p:cNvSpPr txBox="1"/>
          <p:nvPr/>
        </p:nvSpPr>
        <p:spPr>
          <a:xfrm>
            <a:off x="5626223" y="1267508"/>
            <a:ext cx="1428750" cy="369332"/>
          </a:xfrm>
          <a:prstGeom prst="rect">
            <a:avLst/>
          </a:prstGeom>
          <a:noFill/>
        </p:spPr>
        <p:txBody>
          <a:bodyPr wrap="square" rtlCol="0">
            <a:spAutoFit/>
          </a:bodyPr>
          <a:lstStyle/>
          <a:p>
            <a:pPr algn="ctr"/>
            <a:r>
              <a:rPr lang="es-MX" b="1" dirty="0">
                <a:solidFill>
                  <a:schemeClr val="bg1"/>
                </a:solidFill>
              </a:rPr>
              <a:t>ACTUAL</a:t>
            </a:r>
          </a:p>
        </p:txBody>
      </p:sp>
      <p:sp>
        <p:nvSpPr>
          <p:cNvPr id="35" name="CuadroTexto 34">
            <a:extLst>
              <a:ext uri="{FF2B5EF4-FFF2-40B4-BE49-F238E27FC236}">
                <a16:creationId xmlns:a16="http://schemas.microsoft.com/office/drawing/2014/main" id="{D170F81E-8CF6-8D3E-1E94-9CE97778C072}"/>
              </a:ext>
            </a:extLst>
          </p:cNvPr>
          <p:cNvSpPr txBox="1"/>
          <p:nvPr/>
        </p:nvSpPr>
        <p:spPr>
          <a:xfrm>
            <a:off x="9608204" y="1267508"/>
            <a:ext cx="1143509" cy="369332"/>
          </a:xfrm>
          <a:prstGeom prst="rect">
            <a:avLst/>
          </a:prstGeom>
          <a:noFill/>
        </p:spPr>
        <p:txBody>
          <a:bodyPr wrap="square" rtlCol="0">
            <a:spAutoFit/>
          </a:bodyPr>
          <a:lstStyle/>
          <a:p>
            <a:pPr algn="ctr"/>
            <a:r>
              <a:rPr lang="es-MX" b="1" dirty="0">
                <a:solidFill>
                  <a:schemeClr val="bg1"/>
                </a:solidFill>
              </a:rPr>
              <a:t>USUARIO</a:t>
            </a:r>
          </a:p>
        </p:txBody>
      </p:sp>
      <p:sp>
        <p:nvSpPr>
          <p:cNvPr id="37" name="CuadroTexto 36">
            <a:extLst>
              <a:ext uri="{FF2B5EF4-FFF2-40B4-BE49-F238E27FC236}">
                <a16:creationId xmlns:a16="http://schemas.microsoft.com/office/drawing/2014/main" id="{EEF5A198-744D-F11E-00CC-56E4C749E7F3}"/>
              </a:ext>
            </a:extLst>
          </p:cNvPr>
          <p:cNvSpPr txBox="1"/>
          <p:nvPr/>
        </p:nvSpPr>
        <p:spPr>
          <a:xfrm>
            <a:off x="10749840" y="1267508"/>
            <a:ext cx="1428750" cy="369332"/>
          </a:xfrm>
          <a:prstGeom prst="rect">
            <a:avLst/>
          </a:prstGeom>
          <a:noFill/>
        </p:spPr>
        <p:txBody>
          <a:bodyPr wrap="square" rtlCol="0">
            <a:spAutoFit/>
          </a:bodyPr>
          <a:lstStyle/>
          <a:p>
            <a:pPr algn="ctr"/>
            <a:r>
              <a:rPr lang="es-MX" b="1" dirty="0">
                <a:solidFill>
                  <a:schemeClr val="bg1"/>
                </a:solidFill>
              </a:rPr>
              <a:t>RETOS</a:t>
            </a:r>
          </a:p>
        </p:txBody>
      </p:sp>
      <p:sp>
        <p:nvSpPr>
          <p:cNvPr id="39" name="CuadroTexto 38">
            <a:extLst>
              <a:ext uri="{FF2B5EF4-FFF2-40B4-BE49-F238E27FC236}">
                <a16:creationId xmlns:a16="http://schemas.microsoft.com/office/drawing/2014/main" id="{17363133-AB26-E61F-6ED0-AA2E8FCB5A44}"/>
              </a:ext>
            </a:extLst>
          </p:cNvPr>
          <p:cNvSpPr txBox="1"/>
          <p:nvPr/>
        </p:nvSpPr>
        <p:spPr>
          <a:xfrm>
            <a:off x="6968925" y="1281329"/>
            <a:ext cx="1262844" cy="369332"/>
          </a:xfrm>
          <a:prstGeom prst="rect">
            <a:avLst/>
          </a:prstGeom>
          <a:noFill/>
        </p:spPr>
        <p:txBody>
          <a:bodyPr wrap="square" rtlCol="0">
            <a:spAutoFit/>
          </a:bodyPr>
          <a:lstStyle/>
          <a:p>
            <a:pPr algn="ctr"/>
            <a:r>
              <a:rPr lang="es-MX" b="1" dirty="0">
                <a:solidFill>
                  <a:schemeClr val="bg1"/>
                </a:solidFill>
              </a:rPr>
              <a:t>EJEMPLOS</a:t>
            </a:r>
          </a:p>
        </p:txBody>
      </p:sp>
      <p:sp>
        <p:nvSpPr>
          <p:cNvPr id="40" name="CuadroTexto 39">
            <a:extLst>
              <a:ext uri="{FF2B5EF4-FFF2-40B4-BE49-F238E27FC236}">
                <a16:creationId xmlns:a16="http://schemas.microsoft.com/office/drawing/2014/main" id="{52040780-E23C-B8A2-C694-67682654DA42}"/>
              </a:ext>
            </a:extLst>
          </p:cNvPr>
          <p:cNvSpPr txBox="1"/>
          <p:nvPr/>
        </p:nvSpPr>
        <p:spPr>
          <a:xfrm>
            <a:off x="8276468" y="1281329"/>
            <a:ext cx="1262844" cy="369332"/>
          </a:xfrm>
          <a:prstGeom prst="rect">
            <a:avLst/>
          </a:prstGeom>
          <a:noFill/>
        </p:spPr>
        <p:txBody>
          <a:bodyPr wrap="square" rtlCol="0">
            <a:spAutoFit/>
          </a:bodyPr>
          <a:lstStyle/>
          <a:p>
            <a:pPr algn="ctr"/>
            <a:r>
              <a:rPr lang="es-MX" b="1" dirty="0">
                <a:solidFill>
                  <a:schemeClr val="bg1"/>
                </a:solidFill>
              </a:rPr>
              <a:t>FUTURO</a:t>
            </a:r>
          </a:p>
        </p:txBody>
      </p:sp>
      <p:pic>
        <p:nvPicPr>
          <p:cNvPr id="41" name="Gráfico 40" descr="Chevron arrows con relleno sólido">
            <a:hlinkClick r:id="rId15" action="ppaction://hlinksldjump"/>
            <a:extLst>
              <a:ext uri="{FF2B5EF4-FFF2-40B4-BE49-F238E27FC236}">
                <a16:creationId xmlns:a16="http://schemas.microsoft.com/office/drawing/2014/main" id="{B5ED74EE-3B06-CD76-B8B0-F6FB00E0910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7666" y="490538"/>
            <a:ext cx="914400" cy="914400"/>
          </a:xfrm>
          <a:prstGeom prst="rect">
            <a:avLst/>
          </a:prstGeom>
        </p:spPr>
      </p:pic>
      <p:pic>
        <p:nvPicPr>
          <p:cNvPr id="43" name="Gráfico 42" descr="Chevron arrows con relleno sólido">
            <a:hlinkClick r:id="rId18" action="ppaction://hlinksldjump"/>
            <a:extLst>
              <a:ext uri="{FF2B5EF4-FFF2-40B4-BE49-F238E27FC236}">
                <a16:creationId xmlns:a16="http://schemas.microsoft.com/office/drawing/2014/main" id="{A5D994F7-E7B7-C269-2B0E-91E3E657B85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54537" y="500518"/>
            <a:ext cx="914400" cy="914400"/>
          </a:xfrm>
          <a:prstGeom prst="rect">
            <a:avLst/>
          </a:prstGeom>
        </p:spPr>
      </p:pic>
      <p:pic>
        <p:nvPicPr>
          <p:cNvPr id="45" name="Gráfico 44" descr="Rocket con relleno sólido">
            <a:hlinkClick r:id="rId21" action="ppaction://hlinksldjump"/>
            <a:extLst>
              <a:ext uri="{FF2B5EF4-FFF2-40B4-BE49-F238E27FC236}">
                <a16:creationId xmlns:a16="http://schemas.microsoft.com/office/drawing/2014/main" id="{4B3E09E1-97C9-309C-C75F-1305BDCDA8A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31984" y="570585"/>
            <a:ext cx="734816" cy="734816"/>
          </a:xfrm>
          <a:prstGeom prst="rect">
            <a:avLst/>
          </a:prstGeom>
        </p:spPr>
      </p:pic>
      <p:pic>
        <p:nvPicPr>
          <p:cNvPr id="48" name="Gráfico 47" descr="Flowchart con relleno sólido">
            <a:hlinkClick r:id="rId24" action="ppaction://hlinksldjump"/>
            <a:extLst>
              <a:ext uri="{FF2B5EF4-FFF2-40B4-BE49-F238E27FC236}">
                <a16:creationId xmlns:a16="http://schemas.microsoft.com/office/drawing/2014/main" id="{CD0C638E-9F84-4AD8-A8D5-951BDACA457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134832" y="490282"/>
            <a:ext cx="895422" cy="895422"/>
          </a:xfrm>
          <a:prstGeom prst="rect">
            <a:avLst/>
          </a:prstGeom>
        </p:spPr>
      </p:pic>
      <p:pic>
        <p:nvPicPr>
          <p:cNvPr id="49" name="Gráfico 48" descr="Users con relleno sólido">
            <a:hlinkClick r:id="rId27" action="ppaction://hlinksldjump"/>
            <a:extLst>
              <a:ext uri="{FF2B5EF4-FFF2-40B4-BE49-F238E27FC236}">
                <a16:creationId xmlns:a16="http://schemas.microsoft.com/office/drawing/2014/main" id="{1E74F333-4609-F128-165A-07863DA34B1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718127" y="506004"/>
            <a:ext cx="914400" cy="914400"/>
          </a:xfrm>
          <a:prstGeom prst="rect">
            <a:avLst/>
          </a:prstGeom>
        </p:spPr>
      </p:pic>
      <p:pic>
        <p:nvPicPr>
          <p:cNvPr id="50" name="Gráfico 49" descr="Web design contorno">
            <a:hlinkClick r:id="rId30" action="ppaction://hlinksldjump"/>
            <a:extLst>
              <a:ext uri="{FF2B5EF4-FFF2-40B4-BE49-F238E27FC236}">
                <a16:creationId xmlns:a16="http://schemas.microsoft.com/office/drawing/2014/main" id="{2B2CDBB9-4654-02AD-21B6-775D0851820F}"/>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984467" y="471304"/>
            <a:ext cx="914400" cy="914400"/>
          </a:xfrm>
          <a:prstGeom prst="rect">
            <a:avLst/>
          </a:prstGeom>
        </p:spPr>
      </p:pic>
    </p:spTree>
    <p:extLst>
      <p:ext uri="{BB962C8B-B14F-4D97-AF65-F5344CB8AC3E}">
        <p14:creationId xmlns:p14="http://schemas.microsoft.com/office/powerpoint/2010/main" val="2171733294"/>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920x1080 Fondo de pantalla negro mate 1920x1080 PX de Colores, Negro -  Todo fondos">
            <a:extLst>
              <a:ext uri="{FF2B5EF4-FFF2-40B4-BE49-F238E27FC236}">
                <a16:creationId xmlns:a16="http://schemas.microsoft.com/office/drawing/2014/main" id="{64B4087F-67B1-8477-4288-AEADA387E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39" y="1603838"/>
            <a:ext cx="20698691" cy="541689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8327A447-A6D9-B02C-6BA9-08F04DBA7984}"/>
              </a:ext>
            </a:extLst>
          </p:cNvPr>
          <p:cNvPicPr>
            <a:picLocks noChangeAspect="1"/>
          </p:cNvPicPr>
          <p:nvPr/>
        </p:nvPicPr>
        <p:blipFill>
          <a:blip r:embed="rId3"/>
          <a:stretch>
            <a:fillRect/>
          </a:stretch>
        </p:blipFill>
        <p:spPr>
          <a:xfrm>
            <a:off x="2426548" y="2185384"/>
            <a:ext cx="7772400" cy="42866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Rectángulo 14">
            <a:extLst>
              <a:ext uri="{FF2B5EF4-FFF2-40B4-BE49-F238E27FC236}">
                <a16:creationId xmlns:a16="http://schemas.microsoft.com/office/drawing/2014/main" id="{1ECE9DF1-686B-E32B-E57C-E38D87CFCA3D}"/>
              </a:ext>
            </a:extLst>
          </p:cNvPr>
          <p:cNvSpPr/>
          <p:nvPr/>
        </p:nvSpPr>
        <p:spPr>
          <a:xfrm>
            <a:off x="0" y="0"/>
            <a:ext cx="12192000" cy="41433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ángulo redondeado 16">
            <a:extLst>
              <a:ext uri="{FF2B5EF4-FFF2-40B4-BE49-F238E27FC236}">
                <a16:creationId xmlns:a16="http://schemas.microsoft.com/office/drawing/2014/main" id="{E7B17318-A00A-BE7F-CF80-10E565A570D9}"/>
              </a:ext>
            </a:extLst>
          </p:cNvPr>
          <p:cNvSpPr/>
          <p:nvPr/>
        </p:nvSpPr>
        <p:spPr>
          <a:xfrm>
            <a:off x="975815" y="88190"/>
            <a:ext cx="9996985" cy="257424"/>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rgbClr val="00B0F0"/>
                </a:solidFill>
              </a:rPr>
              <a:t>https://computomovil.fi-unam.com</a:t>
            </a:r>
          </a:p>
        </p:txBody>
      </p:sp>
      <p:sp>
        <p:nvSpPr>
          <p:cNvPr id="19" name="Rectángulo redondeado 18">
            <a:hlinkClick r:id="rId4" action="ppaction://hlinksldjump"/>
            <a:extLst>
              <a:ext uri="{FF2B5EF4-FFF2-40B4-BE49-F238E27FC236}">
                <a16:creationId xmlns:a16="http://schemas.microsoft.com/office/drawing/2014/main" id="{6E1823A0-1362-A601-6943-08000B53A11C}"/>
              </a:ext>
            </a:extLst>
          </p:cNvPr>
          <p:cNvSpPr/>
          <p:nvPr/>
        </p:nvSpPr>
        <p:spPr>
          <a:xfrm>
            <a:off x="11048490" y="88190"/>
            <a:ext cx="646686" cy="262262"/>
          </a:xfrm>
          <a:prstGeom prst="roundRect">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X</a:t>
            </a:r>
          </a:p>
        </p:txBody>
      </p:sp>
      <p:sp>
        <p:nvSpPr>
          <p:cNvPr id="20" name="Rectángulo redondeado 19">
            <a:extLst>
              <a:ext uri="{FF2B5EF4-FFF2-40B4-BE49-F238E27FC236}">
                <a16:creationId xmlns:a16="http://schemas.microsoft.com/office/drawing/2014/main" id="{2BA556BA-0F56-AF6E-15E8-888FEB038463}"/>
              </a:ext>
            </a:extLst>
          </p:cNvPr>
          <p:cNvSpPr/>
          <p:nvPr/>
        </p:nvSpPr>
        <p:spPr>
          <a:xfrm>
            <a:off x="253439" y="85771"/>
            <a:ext cx="646686" cy="26644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ym typeface="Wingdings" pitchFamily="2" charset="2"/>
              </a:rPr>
              <a:t></a:t>
            </a:r>
            <a:endParaRPr lang="es-MX" dirty="0"/>
          </a:p>
        </p:txBody>
      </p:sp>
      <p:sp>
        <p:nvSpPr>
          <p:cNvPr id="21" name="Rectángulo 20">
            <a:extLst>
              <a:ext uri="{FF2B5EF4-FFF2-40B4-BE49-F238E27FC236}">
                <a16:creationId xmlns:a16="http://schemas.microsoft.com/office/drawing/2014/main" id="{0BFC639B-6112-18A0-67FC-904141EA1C09}"/>
              </a:ext>
            </a:extLst>
          </p:cNvPr>
          <p:cNvSpPr/>
          <p:nvPr/>
        </p:nvSpPr>
        <p:spPr>
          <a:xfrm>
            <a:off x="1" y="402581"/>
            <a:ext cx="12192000" cy="119700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Rectángulo 21">
            <a:extLst>
              <a:ext uri="{FF2B5EF4-FFF2-40B4-BE49-F238E27FC236}">
                <a16:creationId xmlns:a16="http://schemas.microsoft.com/office/drawing/2014/main" id="{E944283C-81E3-C49F-068B-8AD2E4C16C60}"/>
              </a:ext>
            </a:extLst>
          </p:cNvPr>
          <p:cNvSpPr/>
          <p:nvPr/>
        </p:nvSpPr>
        <p:spPr>
          <a:xfrm>
            <a:off x="4334401" y="415108"/>
            <a:ext cx="1475438" cy="11852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lumMod val="95000"/>
                  <a:lumOff val="5000"/>
                </a:schemeClr>
              </a:solidFill>
            </a:endParaRPr>
          </a:p>
        </p:txBody>
      </p:sp>
      <p:sp>
        <p:nvSpPr>
          <p:cNvPr id="25" name="CuadroTexto 24">
            <a:extLst>
              <a:ext uri="{FF2B5EF4-FFF2-40B4-BE49-F238E27FC236}">
                <a16:creationId xmlns:a16="http://schemas.microsoft.com/office/drawing/2014/main" id="{A7382779-BA9B-5981-4B1B-2A566B0F618C}"/>
              </a:ext>
            </a:extLst>
          </p:cNvPr>
          <p:cNvSpPr txBox="1"/>
          <p:nvPr/>
        </p:nvSpPr>
        <p:spPr>
          <a:xfrm>
            <a:off x="261440" y="1230252"/>
            <a:ext cx="1428750" cy="369332"/>
          </a:xfrm>
          <a:prstGeom prst="rect">
            <a:avLst/>
          </a:prstGeom>
          <a:noFill/>
        </p:spPr>
        <p:txBody>
          <a:bodyPr wrap="square" rtlCol="0">
            <a:spAutoFit/>
          </a:bodyPr>
          <a:lstStyle/>
          <a:p>
            <a:pPr algn="ctr"/>
            <a:r>
              <a:rPr lang="es-MX" b="1" dirty="0">
                <a:solidFill>
                  <a:schemeClr val="bg1"/>
                </a:solidFill>
              </a:rPr>
              <a:t>HOME</a:t>
            </a:r>
          </a:p>
        </p:txBody>
      </p:sp>
      <p:sp>
        <p:nvSpPr>
          <p:cNvPr id="26" name="CuadroTexto 25">
            <a:extLst>
              <a:ext uri="{FF2B5EF4-FFF2-40B4-BE49-F238E27FC236}">
                <a16:creationId xmlns:a16="http://schemas.microsoft.com/office/drawing/2014/main" id="{7B36BF77-D300-3DE8-3505-8AE9D083E163}"/>
              </a:ext>
            </a:extLst>
          </p:cNvPr>
          <p:cNvSpPr txBox="1"/>
          <p:nvPr/>
        </p:nvSpPr>
        <p:spPr>
          <a:xfrm>
            <a:off x="1916074" y="1267508"/>
            <a:ext cx="1143509" cy="369332"/>
          </a:xfrm>
          <a:prstGeom prst="rect">
            <a:avLst/>
          </a:prstGeom>
          <a:noFill/>
        </p:spPr>
        <p:txBody>
          <a:bodyPr wrap="square" rtlCol="0">
            <a:spAutoFit/>
          </a:bodyPr>
          <a:lstStyle/>
          <a:p>
            <a:pPr algn="ctr"/>
            <a:r>
              <a:rPr lang="es-MX" b="1" dirty="0">
                <a:solidFill>
                  <a:schemeClr val="bg1"/>
                </a:solidFill>
              </a:rPr>
              <a:t>PWA</a:t>
            </a:r>
          </a:p>
        </p:txBody>
      </p:sp>
      <p:pic>
        <p:nvPicPr>
          <p:cNvPr id="29" name="Gráfico 28" descr="Work from home Wi-Fi contorno">
            <a:hlinkClick r:id="rId5" action="ppaction://hlinksldjump"/>
            <a:extLst>
              <a:ext uri="{FF2B5EF4-FFF2-40B4-BE49-F238E27FC236}">
                <a16:creationId xmlns:a16="http://schemas.microsoft.com/office/drawing/2014/main" id="{C5F6A3D6-5397-CB4C-F356-FBC3B2D811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615" y="471304"/>
            <a:ext cx="914400" cy="914400"/>
          </a:xfrm>
          <a:prstGeom prst="rect">
            <a:avLst/>
          </a:prstGeom>
        </p:spPr>
      </p:pic>
      <p:pic>
        <p:nvPicPr>
          <p:cNvPr id="30" name="Gráfico 29" descr="Question Mark con relleno sólido">
            <a:hlinkClick r:id="rId8" action="ppaction://hlinksldjump"/>
            <a:extLst>
              <a:ext uri="{FF2B5EF4-FFF2-40B4-BE49-F238E27FC236}">
                <a16:creationId xmlns:a16="http://schemas.microsoft.com/office/drawing/2014/main" id="{EF6539B6-116D-B42D-054C-1D82A0BE0D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96210" y="550585"/>
            <a:ext cx="804862" cy="711866"/>
          </a:xfrm>
          <a:prstGeom prst="rect">
            <a:avLst/>
          </a:prstGeom>
        </p:spPr>
      </p:pic>
      <p:pic>
        <p:nvPicPr>
          <p:cNvPr id="32" name="Gráfico 31" descr="Workflow con relleno sólido">
            <a:hlinkClick r:id="rId11" action="ppaction://hlinksldjump"/>
            <a:extLst>
              <a:ext uri="{FF2B5EF4-FFF2-40B4-BE49-F238E27FC236}">
                <a16:creationId xmlns:a16="http://schemas.microsoft.com/office/drawing/2014/main" id="{4096C370-5065-FEA6-8FE1-724ECFF5D6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19707" y="502528"/>
            <a:ext cx="806400" cy="806400"/>
          </a:xfrm>
          <a:prstGeom prst="rect">
            <a:avLst/>
          </a:prstGeom>
        </p:spPr>
      </p:pic>
      <p:sp>
        <p:nvSpPr>
          <p:cNvPr id="33" name="CuadroTexto 32">
            <a:extLst>
              <a:ext uri="{FF2B5EF4-FFF2-40B4-BE49-F238E27FC236}">
                <a16:creationId xmlns:a16="http://schemas.microsoft.com/office/drawing/2014/main" id="{C883A08F-58C6-94B8-0591-84BC2FD410D5}"/>
              </a:ext>
            </a:extLst>
          </p:cNvPr>
          <p:cNvSpPr txBox="1"/>
          <p:nvPr/>
        </p:nvSpPr>
        <p:spPr>
          <a:xfrm>
            <a:off x="3057710" y="1267508"/>
            <a:ext cx="1428750" cy="369332"/>
          </a:xfrm>
          <a:prstGeom prst="rect">
            <a:avLst/>
          </a:prstGeom>
          <a:noFill/>
        </p:spPr>
        <p:txBody>
          <a:bodyPr wrap="square" rtlCol="0">
            <a:spAutoFit/>
          </a:bodyPr>
          <a:lstStyle/>
          <a:p>
            <a:pPr algn="ctr"/>
            <a:r>
              <a:rPr lang="es-MX" b="1" dirty="0">
                <a:solidFill>
                  <a:schemeClr val="bg1"/>
                </a:solidFill>
              </a:rPr>
              <a:t>FUNCION</a:t>
            </a:r>
          </a:p>
        </p:txBody>
      </p:sp>
      <p:sp>
        <p:nvSpPr>
          <p:cNvPr id="35" name="CuadroTexto 34">
            <a:extLst>
              <a:ext uri="{FF2B5EF4-FFF2-40B4-BE49-F238E27FC236}">
                <a16:creationId xmlns:a16="http://schemas.microsoft.com/office/drawing/2014/main" id="{625C622B-F7F8-0B79-1106-58659CCA216C}"/>
              </a:ext>
            </a:extLst>
          </p:cNvPr>
          <p:cNvSpPr txBox="1"/>
          <p:nvPr/>
        </p:nvSpPr>
        <p:spPr>
          <a:xfrm>
            <a:off x="4484587" y="1267508"/>
            <a:ext cx="1143509" cy="369332"/>
          </a:xfrm>
          <a:prstGeom prst="rect">
            <a:avLst/>
          </a:prstGeom>
          <a:noFill/>
        </p:spPr>
        <p:txBody>
          <a:bodyPr wrap="square" rtlCol="0">
            <a:spAutoFit/>
          </a:bodyPr>
          <a:lstStyle/>
          <a:p>
            <a:pPr algn="ctr"/>
            <a:r>
              <a:rPr lang="es-MX" b="1" dirty="0">
                <a:solidFill>
                  <a:schemeClr val="bg1"/>
                </a:solidFill>
              </a:rPr>
              <a:t>ANTES</a:t>
            </a:r>
          </a:p>
        </p:txBody>
      </p:sp>
      <p:sp>
        <p:nvSpPr>
          <p:cNvPr id="37" name="CuadroTexto 36">
            <a:extLst>
              <a:ext uri="{FF2B5EF4-FFF2-40B4-BE49-F238E27FC236}">
                <a16:creationId xmlns:a16="http://schemas.microsoft.com/office/drawing/2014/main" id="{48C3B568-3373-72F6-B2A2-AC3BA31FF04E}"/>
              </a:ext>
            </a:extLst>
          </p:cNvPr>
          <p:cNvSpPr txBox="1"/>
          <p:nvPr/>
        </p:nvSpPr>
        <p:spPr>
          <a:xfrm>
            <a:off x="5626223" y="1267508"/>
            <a:ext cx="1428750" cy="369332"/>
          </a:xfrm>
          <a:prstGeom prst="rect">
            <a:avLst/>
          </a:prstGeom>
          <a:noFill/>
        </p:spPr>
        <p:txBody>
          <a:bodyPr wrap="square" rtlCol="0">
            <a:spAutoFit/>
          </a:bodyPr>
          <a:lstStyle/>
          <a:p>
            <a:pPr algn="ctr"/>
            <a:r>
              <a:rPr lang="es-MX" b="1" dirty="0">
                <a:solidFill>
                  <a:schemeClr val="bg1"/>
                </a:solidFill>
              </a:rPr>
              <a:t>ACTUAL</a:t>
            </a:r>
          </a:p>
        </p:txBody>
      </p:sp>
      <p:sp>
        <p:nvSpPr>
          <p:cNvPr id="39" name="CuadroTexto 38">
            <a:extLst>
              <a:ext uri="{FF2B5EF4-FFF2-40B4-BE49-F238E27FC236}">
                <a16:creationId xmlns:a16="http://schemas.microsoft.com/office/drawing/2014/main" id="{E5C46E76-C67C-B77F-4C89-7ECC26B4DB15}"/>
              </a:ext>
            </a:extLst>
          </p:cNvPr>
          <p:cNvSpPr txBox="1"/>
          <p:nvPr/>
        </p:nvSpPr>
        <p:spPr>
          <a:xfrm>
            <a:off x="9608204" y="1267508"/>
            <a:ext cx="1143509" cy="369332"/>
          </a:xfrm>
          <a:prstGeom prst="rect">
            <a:avLst/>
          </a:prstGeom>
          <a:noFill/>
        </p:spPr>
        <p:txBody>
          <a:bodyPr wrap="square" rtlCol="0">
            <a:spAutoFit/>
          </a:bodyPr>
          <a:lstStyle/>
          <a:p>
            <a:pPr algn="ctr"/>
            <a:r>
              <a:rPr lang="es-MX" b="1" dirty="0">
                <a:solidFill>
                  <a:schemeClr val="bg1"/>
                </a:solidFill>
              </a:rPr>
              <a:t>USUARIO</a:t>
            </a:r>
          </a:p>
        </p:txBody>
      </p:sp>
      <p:sp>
        <p:nvSpPr>
          <p:cNvPr id="40" name="CuadroTexto 39">
            <a:extLst>
              <a:ext uri="{FF2B5EF4-FFF2-40B4-BE49-F238E27FC236}">
                <a16:creationId xmlns:a16="http://schemas.microsoft.com/office/drawing/2014/main" id="{CB19EAF9-A316-13E7-F497-F0054FF03859}"/>
              </a:ext>
            </a:extLst>
          </p:cNvPr>
          <p:cNvSpPr txBox="1"/>
          <p:nvPr/>
        </p:nvSpPr>
        <p:spPr>
          <a:xfrm>
            <a:off x="10749840" y="1267508"/>
            <a:ext cx="1428750" cy="369332"/>
          </a:xfrm>
          <a:prstGeom prst="rect">
            <a:avLst/>
          </a:prstGeom>
          <a:noFill/>
        </p:spPr>
        <p:txBody>
          <a:bodyPr wrap="square" rtlCol="0">
            <a:spAutoFit/>
          </a:bodyPr>
          <a:lstStyle/>
          <a:p>
            <a:pPr algn="ctr"/>
            <a:r>
              <a:rPr lang="es-MX" b="1" dirty="0">
                <a:solidFill>
                  <a:schemeClr val="bg1"/>
                </a:solidFill>
              </a:rPr>
              <a:t>RETOS</a:t>
            </a:r>
          </a:p>
        </p:txBody>
      </p:sp>
      <p:sp>
        <p:nvSpPr>
          <p:cNvPr id="41" name="CuadroTexto 40">
            <a:extLst>
              <a:ext uri="{FF2B5EF4-FFF2-40B4-BE49-F238E27FC236}">
                <a16:creationId xmlns:a16="http://schemas.microsoft.com/office/drawing/2014/main" id="{B096D57D-B0EB-142D-2E68-BF0B1030D6EC}"/>
              </a:ext>
            </a:extLst>
          </p:cNvPr>
          <p:cNvSpPr txBox="1"/>
          <p:nvPr/>
        </p:nvSpPr>
        <p:spPr>
          <a:xfrm>
            <a:off x="6968925" y="1281329"/>
            <a:ext cx="1262844" cy="369332"/>
          </a:xfrm>
          <a:prstGeom prst="rect">
            <a:avLst/>
          </a:prstGeom>
          <a:noFill/>
        </p:spPr>
        <p:txBody>
          <a:bodyPr wrap="square" rtlCol="0">
            <a:spAutoFit/>
          </a:bodyPr>
          <a:lstStyle/>
          <a:p>
            <a:pPr algn="ctr"/>
            <a:r>
              <a:rPr lang="es-MX" b="1" dirty="0">
                <a:solidFill>
                  <a:schemeClr val="bg1"/>
                </a:solidFill>
              </a:rPr>
              <a:t>EJEMPLOS</a:t>
            </a:r>
          </a:p>
        </p:txBody>
      </p:sp>
      <p:sp>
        <p:nvSpPr>
          <p:cNvPr id="43" name="CuadroTexto 42">
            <a:extLst>
              <a:ext uri="{FF2B5EF4-FFF2-40B4-BE49-F238E27FC236}">
                <a16:creationId xmlns:a16="http://schemas.microsoft.com/office/drawing/2014/main" id="{375FA378-F195-3BE2-606C-4AAF944D926E}"/>
              </a:ext>
            </a:extLst>
          </p:cNvPr>
          <p:cNvSpPr txBox="1"/>
          <p:nvPr/>
        </p:nvSpPr>
        <p:spPr>
          <a:xfrm>
            <a:off x="8276468" y="1281329"/>
            <a:ext cx="1262844" cy="369332"/>
          </a:xfrm>
          <a:prstGeom prst="rect">
            <a:avLst/>
          </a:prstGeom>
          <a:noFill/>
        </p:spPr>
        <p:txBody>
          <a:bodyPr wrap="square" rtlCol="0">
            <a:spAutoFit/>
          </a:bodyPr>
          <a:lstStyle/>
          <a:p>
            <a:pPr algn="ctr"/>
            <a:r>
              <a:rPr lang="es-MX" b="1" dirty="0">
                <a:solidFill>
                  <a:schemeClr val="bg1"/>
                </a:solidFill>
              </a:rPr>
              <a:t>FUTURO</a:t>
            </a:r>
          </a:p>
        </p:txBody>
      </p:sp>
      <p:pic>
        <p:nvPicPr>
          <p:cNvPr id="45" name="Gráfico 44" descr="Chevron arrows con relleno sólido">
            <a:hlinkClick r:id="rId14" action="ppaction://hlinksldjump"/>
            <a:extLst>
              <a:ext uri="{FF2B5EF4-FFF2-40B4-BE49-F238E27FC236}">
                <a16:creationId xmlns:a16="http://schemas.microsoft.com/office/drawing/2014/main" id="{69501FC6-5DC3-AEC1-E52F-897BC276E0E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97666" y="490538"/>
            <a:ext cx="914400" cy="914400"/>
          </a:xfrm>
          <a:prstGeom prst="rect">
            <a:avLst/>
          </a:prstGeom>
        </p:spPr>
      </p:pic>
      <p:pic>
        <p:nvPicPr>
          <p:cNvPr id="48" name="Gráfico 47" descr="Chevron arrows con relleno sólido">
            <a:hlinkClick r:id="rId17" action="ppaction://hlinksldjump"/>
            <a:extLst>
              <a:ext uri="{FF2B5EF4-FFF2-40B4-BE49-F238E27FC236}">
                <a16:creationId xmlns:a16="http://schemas.microsoft.com/office/drawing/2014/main" id="{958BF643-3732-4819-4DBC-838624058A2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54537" y="500518"/>
            <a:ext cx="914400" cy="914400"/>
          </a:xfrm>
          <a:prstGeom prst="rect">
            <a:avLst/>
          </a:prstGeom>
        </p:spPr>
      </p:pic>
      <p:pic>
        <p:nvPicPr>
          <p:cNvPr id="49" name="Gráfico 48" descr="Rocket con relleno sólido">
            <a:hlinkClick r:id="rId20" action="ppaction://hlinksldjump"/>
            <a:extLst>
              <a:ext uri="{FF2B5EF4-FFF2-40B4-BE49-F238E27FC236}">
                <a16:creationId xmlns:a16="http://schemas.microsoft.com/office/drawing/2014/main" id="{4CA06EAF-218A-7839-4AF5-AE87F441EC5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531984" y="570585"/>
            <a:ext cx="734816" cy="734816"/>
          </a:xfrm>
          <a:prstGeom prst="rect">
            <a:avLst/>
          </a:prstGeom>
        </p:spPr>
      </p:pic>
      <p:pic>
        <p:nvPicPr>
          <p:cNvPr id="50" name="Gráfico 49" descr="Flowchart con relleno sólido">
            <a:hlinkClick r:id="rId23" action="ppaction://hlinksldjump"/>
            <a:extLst>
              <a:ext uri="{FF2B5EF4-FFF2-40B4-BE49-F238E27FC236}">
                <a16:creationId xmlns:a16="http://schemas.microsoft.com/office/drawing/2014/main" id="{4E1EC1EF-D796-FDA4-957B-4AC85DB2F8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134832" y="490282"/>
            <a:ext cx="895422" cy="895422"/>
          </a:xfrm>
          <a:prstGeom prst="rect">
            <a:avLst/>
          </a:prstGeom>
        </p:spPr>
      </p:pic>
      <p:pic>
        <p:nvPicPr>
          <p:cNvPr id="51" name="Gráfico 50" descr="Users con relleno sólido">
            <a:hlinkClick r:id="rId26" action="ppaction://hlinksldjump"/>
            <a:extLst>
              <a:ext uri="{FF2B5EF4-FFF2-40B4-BE49-F238E27FC236}">
                <a16:creationId xmlns:a16="http://schemas.microsoft.com/office/drawing/2014/main" id="{E39F380B-343F-8FC0-300F-D01CA01F565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718127" y="506004"/>
            <a:ext cx="914400" cy="914400"/>
          </a:xfrm>
          <a:prstGeom prst="rect">
            <a:avLst/>
          </a:prstGeom>
        </p:spPr>
      </p:pic>
      <p:pic>
        <p:nvPicPr>
          <p:cNvPr id="52" name="Gráfico 51" descr="Web design contorno">
            <a:hlinkClick r:id="rId29" action="ppaction://hlinksldjump"/>
            <a:extLst>
              <a:ext uri="{FF2B5EF4-FFF2-40B4-BE49-F238E27FC236}">
                <a16:creationId xmlns:a16="http://schemas.microsoft.com/office/drawing/2014/main" id="{53FE7563-B505-32EA-3842-349B4E14910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0984467" y="471304"/>
            <a:ext cx="914400" cy="914400"/>
          </a:xfrm>
          <a:prstGeom prst="rect">
            <a:avLst/>
          </a:prstGeom>
        </p:spPr>
      </p:pic>
    </p:spTree>
    <p:extLst>
      <p:ext uri="{BB962C8B-B14F-4D97-AF65-F5344CB8AC3E}">
        <p14:creationId xmlns:p14="http://schemas.microsoft.com/office/powerpoint/2010/main" val="2554572368"/>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920x1080 Fondo de pantalla negro mate 1920x1080 PX de Colores, Negro -  Todo fondos">
            <a:extLst>
              <a:ext uri="{FF2B5EF4-FFF2-40B4-BE49-F238E27FC236}">
                <a16:creationId xmlns:a16="http://schemas.microsoft.com/office/drawing/2014/main" id="{64B4087F-67B1-8477-4288-AEADA387E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39" y="1603838"/>
            <a:ext cx="20698691" cy="54168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0" name="Rectángulo 49">
            <a:extLst>
              <a:ext uri="{FF2B5EF4-FFF2-40B4-BE49-F238E27FC236}">
                <a16:creationId xmlns:a16="http://schemas.microsoft.com/office/drawing/2014/main" id="{C99102C3-C85F-EAD1-BEC7-FAA9D47E0695}"/>
              </a:ext>
            </a:extLst>
          </p:cNvPr>
          <p:cNvSpPr/>
          <p:nvPr/>
        </p:nvSpPr>
        <p:spPr>
          <a:xfrm>
            <a:off x="0" y="0"/>
            <a:ext cx="12192000" cy="41433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1" name="Rectángulo redondeado 50">
            <a:extLst>
              <a:ext uri="{FF2B5EF4-FFF2-40B4-BE49-F238E27FC236}">
                <a16:creationId xmlns:a16="http://schemas.microsoft.com/office/drawing/2014/main" id="{CA505645-2D86-2875-6319-15673ADF216F}"/>
              </a:ext>
            </a:extLst>
          </p:cNvPr>
          <p:cNvSpPr/>
          <p:nvPr/>
        </p:nvSpPr>
        <p:spPr>
          <a:xfrm>
            <a:off x="975815" y="88190"/>
            <a:ext cx="9996985" cy="257424"/>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rgbClr val="00B0F0"/>
                </a:solidFill>
              </a:rPr>
              <a:t>https://computomovil.fi-unam.com</a:t>
            </a:r>
          </a:p>
        </p:txBody>
      </p:sp>
      <p:sp>
        <p:nvSpPr>
          <p:cNvPr id="52" name="Rectángulo redondeado 51">
            <a:hlinkClick r:id="rId3" action="ppaction://hlinksldjump"/>
            <a:extLst>
              <a:ext uri="{FF2B5EF4-FFF2-40B4-BE49-F238E27FC236}">
                <a16:creationId xmlns:a16="http://schemas.microsoft.com/office/drawing/2014/main" id="{6CCF4435-3B61-111F-AB8B-CA5705554A59}"/>
              </a:ext>
            </a:extLst>
          </p:cNvPr>
          <p:cNvSpPr/>
          <p:nvPr/>
        </p:nvSpPr>
        <p:spPr>
          <a:xfrm>
            <a:off x="11048490" y="88190"/>
            <a:ext cx="646686" cy="262262"/>
          </a:xfrm>
          <a:prstGeom prst="roundRect">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X</a:t>
            </a:r>
          </a:p>
        </p:txBody>
      </p:sp>
      <p:sp>
        <p:nvSpPr>
          <p:cNvPr id="53" name="Rectángulo redondeado 52">
            <a:extLst>
              <a:ext uri="{FF2B5EF4-FFF2-40B4-BE49-F238E27FC236}">
                <a16:creationId xmlns:a16="http://schemas.microsoft.com/office/drawing/2014/main" id="{ED07B5C2-C790-B07B-AE36-44CE7320D23F}"/>
              </a:ext>
            </a:extLst>
          </p:cNvPr>
          <p:cNvSpPr/>
          <p:nvPr/>
        </p:nvSpPr>
        <p:spPr>
          <a:xfrm>
            <a:off x="253439" y="85771"/>
            <a:ext cx="646686" cy="26644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ym typeface="Wingdings" pitchFamily="2" charset="2"/>
              </a:rPr>
              <a:t></a:t>
            </a:r>
            <a:endParaRPr lang="es-MX" dirty="0"/>
          </a:p>
        </p:txBody>
      </p:sp>
      <p:sp>
        <p:nvSpPr>
          <p:cNvPr id="54" name="Rectángulo 53">
            <a:extLst>
              <a:ext uri="{FF2B5EF4-FFF2-40B4-BE49-F238E27FC236}">
                <a16:creationId xmlns:a16="http://schemas.microsoft.com/office/drawing/2014/main" id="{CAB6A652-CFBE-E2A3-C5B6-78DCC52019C1}"/>
              </a:ext>
            </a:extLst>
          </p:cNvPr>
          <p:cNvSpPr/>
          <p:nvPr/>
        </p:nvSpPr>
        <p:spPr>
          <a:xfrm>
            <a:off x="1" y="402581"/>
            <a:ext cx="12192000" cy="119700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54">
            <a:extLst>
              <a:ext uri="{FF2B5EF4-FFF2-40B4-BE49-F238E27FC236}">
                <a16:creationId xmlns:a16="http://schemas.microsoft.com/office/drawing/2014/main" id="{8160E116-0CD4-2F2D-27AF-2BBC0E0D1538}"/>
              </a:ext>
            </a:extLst>
          </p:cNvPr>
          <p:cNvSpPr/>
          <p:nvPr/>
        </p:nvSpPr>
        <p:spPr>
          <a:xfrm>
            <a:off x="5625435" y="400968"/>
            <a:ext cx="1343489" cy="11852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lumMod val="95000"/>
                  <a:lumOff val="5000"/>
                </a:schemeClr>
              </a:solidFill>
            </a:endParaRPr>
          </a:p>
        </p:txBody>
      </p:sp>
      <p:sp>
        <p:nvSpPr>
          <p:cNvPr id="56" name="CuadroTexto 55">
            <a:extLst>
              <a:ext uri="{FF2B5EF4-FFF2-40B4-BE49-F238E27FC236}">
                <a16:creationId xmlns:a16="http://schemas.microsoft.com/office/drawing/2014/main" id="{8F693DB4-7925-3BF1-6AB5-7C652B267AA6}"/>
              </a:ext>
            </a:extLst>
          </p:cNvPr>
          <p:cNvSpPr txBox="1"/>
          <p:nvPr/>
        </p:nvSpPr>
        <p:spPr>
          <a:xfrm>
            <a:off x="261440" y="1230252"/>
            <a:ext cx="1428750" cy="369332"/>
          </a:xfrm>
          <a:prstGeom prst="rect">
            <a:avLst/>
          </a:prstGeom>
          <a:noFill/>
        </p:spPr>
        <p:txBody>
          <a:bodyPr wrap="square" rtlCol="0">
            <a:spAutoFit/>
          </a:bodyPr>
          <a:lstStyle/>
          <a:p>
            <a:pPr algn="ctr"/>
            <a:r>
              <a:rPr lang="es-MX" b="1" dirty="0">
                <a:solidFill>
                  <a:schemeClr val="bg1"/>
                </a:solidFill>
              </a:rPr>
              <a:t>HOME</a:t>
            </a:r>
          </a:p>
        </p:txBody>
      </p:sp>
      <p:sp>
        <p:nvSpPr>
          <p:cNvPr id="57" name="CuadroTexto 56">
            <a:extLst>
              <a:ext uri="{FF2B5EF4-FFF2-40B4-BE49-F238E27FC236}">
                <a16:creationId xmlns:a16="http://schemas.microsoft.com/office/drawing/2014/main" id="{625952ED-8357-B2F1-D975-AB90B758E28C}"/>
              </a:ext>
            </a:extLst>
          </p:cNvPr>
          <p:cNvSpPr txBox="1"/>
          <p:nvPr/>
        </p:nvSpPr>
        <p:spPr>
          <a:xfrm>
            <a:off x="1916074" y="1267508"/>
            <a:ext cx="1143509" cy="369332"/>
          </a:xfrm>
          <a:prstGeom prst="rect">
            <a:avLst/>
          </a:prstGeom>
          <a:noFill/>
        </p:spPr>
        <p:txBody>
          <a:bodyPr wrap="square" rtlCol="0">
            <a:spAutoFit/>
          </a:bodyPr>
          <a:lstStyle/>
          <a:p>
            <a:pPr algn="ctr"/>
            <a:r>
              <a:rPr lang="es-MX" b="1" dirty="0">
                <a:solidFill>
                  <a:schemeClr val="bg1"/>
                </a:solidFill>
              </a:rPr>
              <a:t>PWA</a:t>
            </a:r>
          </a:p>
        </p:txBody>
      </p:sp>
      <p:pic>
        <p:nvPicPr>
          <p:cNvPr id="58" name="Gráfico 57" descr="Work from home Wi-Fi contorno">
            <a:hlinkClick r:id="rId4" action="ppaction://hlinksldjump"/>
            <a:extLst>
              <a:ext uri="{FF2B5EF4-FFF2-40B4-BE49-F238E27FC236}">
                <a16:creationId xmlns:a16="http://schemas.microsoft.com/office/drawing/2014/main" id="{BD8A2B4A-C24B-EC6E-7ACE-0778B3A42A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8615" y="471304"/>
            <a:ext cx="914400" cy="914400"/>
          </a:xfrm>
          <a:prstGeom prst="rect">
            <a:avLst/>
          </a:prstGeom>
        </p:spPr>
      </p:pic>
      <p:pic>
        <p:nvPicPr>
          <p:cNvPr id="59" name="Gráfico 58" descr="Question Mark con relleno sólido">
            <a:hlinkClick r:id="rId7" action="ppaction://hlinksldjump"/>
            <a:extLst>
              <a:ext uri="{FF2B5EF4-FFF2-40B4-BE49-F238E27FC236}">
                <a16:creationId xmlns:a16="http://schemas.microsoft.com/office/drawing/2014/main" id="{8C6966D2-96FF-FAF5-E36C-AF818B2D58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96210" y="550585"/>
            <a:ext cx="804862" cy="711866"/>
          </a:xfrm>
          <a:prstGeom prst="rect">
            <a:avLst/>
          </a:prstGeom>
        </p:spPr>
      </p:pic>
      <p:pic>
        <p:nvPicPr>
          <p:cNvPr id="60" name="Gráfico 59" descr="Workflow con relleno sólido">
            <a:hlinkClick r:id="rId10" action="ppaction://hlinksldjump"/>
            <a:extLst>
              <a:ext uri="{FF2B5EF4-FFF2-40B4-BE49-F238E27FC236}">
                <a16:creationId xmlns:a16="http://schemas.microsoft.com/office/drawing/2014/main" id="{CDEA055C-875A-A529-7AF2-0E33296757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9707" y="502528"/>
            <a:ext cx="806400" cy="806400"/>
          </a:xfrm>
          <a:prstGeom prst="rect">
            <a:avLst/>
          </a:prstGeom>
        </p:spPr>
      </p:pic>
      <p:sp>
        <p:nvSpPr>
          <p:cNvPr id="61" name="CuadroTexto 60">
            <a:extLst>
              <a:ext uri="{FF2B5EF4-FFF2-40B4-BE49-F238E27FC236}">
                <a16:creationId xmlns:a16="http://schemas.microsoft.com/office/drawing/2014/main" id="{47819E47-C202-92E9-7D3E-FD4D2B78AC41}"/>
              </a:ext>
            </a:extLst>
          </p:cNvPr>
          <p:cNvSpPr txBox="1"/>
          <p:nvPr/>
        </p:nvSpPr>
        <p:spPr>
          <a:xfrm>
            <a:off x="3057710" y="1267508"/>
            <a:ext cx="1428750" cy="369332"/>
          </a:xfrm>
          <a:prstGeom prst="rect">
            <a:avLst/>
          </a:prstGeom>
          <a:noFill/>
        </p:spPr>
        <p:txBody>
          <a:bodyPr wrap="square" rtlCol="0">
            <a:spAutoFit/>
          </a:bodyPr>
          <a:lstStyle/>
          <a:p>
            <a:pPr algn="ctr"/>
            <a:r>
              <a:rPr lang="es-MX" b="1" dirty="0">
                <a:solidFill>
                  <a:schemeClr val="bg1"/>
                </a:solidFill>
              </a:rPr>
              <a:t>FUNCION</a:t>
            </a:r>
          </a:p>
        </p:txBody>
      </p:sp>
      <p:sp>
        <p:nvSpPr>
          <p:cNvPr id="62" name="CuadroTexto 61">
            <a:extLst>
              <a:ext uri="{FF2B5EF4-FFF2-40B4-BE49-F238E27FC236}">
                <a16:creationId xmlns:a16="http://schemas.microsoft.com/office/drawing/2014/main" id="{0AB70098-928D-E6C5-C311-FBDE4022361B}"/>
              </a:ext>
            </a:extLst>
          </p:cNvPr>
          <p:cNvSpPr txBox="1"/>
          <p:nvPr/>
        </p:nvSpPr>
        <p:spPr>
          <a:xfrm>
            <a:off x="4484587" y="1267508"/>
            <a:ext cx="1143509" cy="369332"/>
          </a:xfrm>
          <a:prstGeom prst="rect">
            <a:avLst/>
          </a:prstGeom>
          <a:noFill/>
        </p:spPr>
        <p:txBody>
          <a:bodyPr wrap="square" rtlCol="0">
            <a:spAutoFit/>
          </a:bodyPr>
          <a:lstStyle/>
          <a:p>
            <a:pPr algn="ctr"/>
            <a:r>
              <a:rPr lang="es-MX" b="1" dirty="0">
                <a:solidFill>
                  <a:schemeClr val="bg1"/>
                </a:solidFill>
              </a:rPr>
              <a:t>ANTES</a:t>
            </a:r>
          </a:p>
        </p:txBody>
      </p:sp>
      <p:sp>
        <p:nvSpPr>
          <p:cNvPr id="63" name="CuadroTexto 62">
            <a:extLst>
              <a:ext uri="{FF2B5EF4-FFF2-40B4-BE49-F238E27FC236}">
                <a16:creationId xmlns:a16="http://schemas.microsoft.com/office/drawing/2014/main" id="{F23FC558-F142-D725-F544-D440F6F822BA}"/>
              </a:ext>
            </a:extLst>
          </p:cNvPr>
          <p:cNvSpPr txBox="1"/>
          <p:nvPr/>
        </p:nvSpPr>
        <p:spPr>
          <a:xfrm>
            <a:off x="5626223" y="1267508"/>
            <a:ext cx="1428750" cy="369332"/>
          </a:xfrm>
          <a:prstGeom prst="rect">
            <a:avLst/>
          </a:prstGeom>
          <a:noFill/>
        </p:spPr>
        <p:txBody>
          <a:bodyPr wrap="square" rtlCol="0">
            <a:spAutoFit/>
          </a:bodyPr>
          <a:lstStyle/>
          <a:p>
            <a:pPr algn="ctr"/>
            <a:r>
              <a:rPr lang="es-MX" b="1" dirty="0">
                <a:solidFill>
                  <a:schemeClr val="bg1"/>
                </a:solidFill>
              </a:rPr>
              <a:t>ACTUAL</a:t>
            </a:r>
          </a:p>
        </p:txBody>
      </p:sp>
      <p:sp>
        <p:nvSpPr>
          <p:cNvPr id="1024" name="CuadroTexto 1023">
            <a:extLst>
              <a:ext uri="{FF2B5EF4-FFF2-40B4-BE49-F238E27FC236}">
                <a16:creationId xmlns:a16="http://schemas.microsoft.com/office/drawing/2014/main" id="{AF33340E-BC56-F4B9-E35E-2B1B1600360A}"/>
              </a:ext>
            </a:extLst>
          </p:cNvPr>
          <p:cNvSpPr txBox="1"/>
          <p:nvPr/>
        </p:nvSpPr>
        <p:spPr>
          <a:xfrm>
            <a:off x="9608204" y="1267508"/>
            <a:ext cx="1143509" cy="369332"/>
          </a:xfrm>
          <a:prstGeom prst="rect">
            <a:avLst/>
          </a:prstGeom>
          <a:noFill/>
        </p:spPr>
        <p:txBody>
          <a:bodyPr wrap="square" rtlCol="0">
            <a:spAutoFit/>
          </a:bodyPr>
          <a:lstStyle/>
          <a:p>
            <a:pPr algn="ctr"/>
            <a:r>
              <a:rPr lang="es-MX" b="1" dirty="0">
                <a:solidFill>
                  <a:schemeClr val="bg1"/>
                </a:solidFill>
              </a:rPr>
              <a:t>USUARIO</a:t>
            </a:r>
          </a:p>
        </p:txBody>
      </p:sp>
      <p:sp>
        <p:nvSpPr>
          <p:cNvPr id="1025" name="CuadroTexto 1024">
            <a:extLst>
              <a:ext uri="{FF2B5EF4-FFF2-40B4-BE49-F238E27FC236}">
                <a16:creationId xmlns:a16="http://schemas.microsoft.com/office/drawing/2014/main" id="{EDF16D14-124C-3F93-9631-655FEB6500B9}"/>
              </a:ext>
            </a:extLst>
          </p:cNvPr>
          <p:cNvSpPr txBox="1"/>
          <p:nvPr/>
        </p:nvSpPr>
        <p:spPr>
          <a:xfrm>
            <a:off x="10749840" y="1267508"/>
            <a:ext cx="1428750" cy="369332"/>
          </a:xfrm>
          <a:prstGeom prst="rect">
            <a:avLst/>
          </a:prstGeom>
          <a:noFill/>
        </p:spPr>
        <p:txBody>
          <a:bodyPr wrap="square" rtlCol="0">
            <a:spAutoFit/>
          </a:bodyPr>
          <a:lstStyle/>
          <a:p>
            <a:pPr algn="ctr"/>
            <a:r>
              <a:rPr lang="es-MX" b="1" dirty="0">
                <a:solidFill>
                  <a:schemeClr val="bg1"/>
                </a:solidFill>
              </a:rPr>
              <a:t>RETOS</a:t>
            </a:r>
          </a:p>
        </p:txBody>
      </p:sp>
      <p:sp>
        <p:nvSpPr>
          <p:cNvPr id="1027" name="CuadroTexto 1026">
            <a:extLst>
              <a:ext uri="{FF2B5EF4-FFF2-40B4-BE49-F238E27FC236}">
                <a16:creationId xmlns:a16="http://schemas.microsoft.com/office/drawing/2014/main" id="{CAEA1D75-F17A-855D-76BE-39A56EC5C671}"/>
              </a:ext>
            </a:extLst>
          </p:cNvPr>
          <p:cNvSpPr txBox="1"/>
          <p:nvPr/>
        </p:nvSpPr>
        <p:spPr>
          <a:xfrm>
            <a:off x="6968925" y="1281329"/>
            <a:ext cx="1262844" cy="369332"/>
          </a:xfrm>
          <a:prstGeom prst="rect">
            <a:avLst/>
          </a:prstGeom>
          <a:noFill/>
        </p:spPr>
        <p:txBody>
          <a:bodyPr wrap="square" rtlCol="0">
            <a:spAutoFit/>
          </a:bodyPr>
          <a:lstStyle/>
          <a:p>
            <a:pPr algn="ctr"/>
            <a:r>
              <a:rPr lang="es-MX" b="1" dirty="0">
                <a:solidFill>
                  <a:schemeClr val="bg1"/>
                </a:solidFill>
              </a:rPr>
              <a:t>EJEMPLOS</a:t>
            </a:r>
          </a:p>
        </p:txBody>
      </p:sp>
      <p:sp>
        <p:nvSpPr>
          <p:cNvPr id="1028" name="CuadroTexto 1027">
            <a:extLst>
              <a:ext uri="{FF2B5EF4-FFF2-40B4-BE49-F238E27FC236}">
                <a16:creationId xmlns:a16="http://schemas.microsoft.com/office/drawing/2014/main" id="{C6269C2C-95A5-D6A6-E393-758176C1845E}"/>
              </a:ext>
            </a:extLst>
          </p:cNvPr>
          <p:cNvSpPr txBox="1"/>
          <p:nvPr/>
        </p:nvSpPr>
        <p:spPr>
          <a:xfrm>
            <a:off x="8276468" y="1281329"/>
            <a:ext cx="1262844" cy="369332"/>
          </a:xfrm>
          <a:prstGeom prst="rect">
            <a:avLst/>
          </a:prstGeom>
          <a:noFill/>
        </p:spPr>
        <p:txBody>
          <a:bodyPr wrap="square" rtlCol="0">
            <a:spAutoFit/>
          </a:bodyPr>
          <a:lstStyle/>
          <a:p>
            <a:pPr algn="ctr"/>
            <a:r>
              <a:rPr lang="es-MX" b="1" dirty="0">
                <a:solidFill>
                  <a:schemeClr val="bg1"/>
                </a:solidFill>
              </a:rPr>
              <a:t>FUTURO</a:t>
            </a:r>
          </a:p>
        </p:txBody>
      </p:sp>
      <p:pic>
        <p:nvPicPr>
          <p:cNvPr id="1029" name="Gráfico 1028" descr="Chevron arrows con relleno sólido">
            <a:hlinkClick r:id="rId13" action="ppaction://hlinksldjump"/>
            <a:extLst>
              <a:ext uri="{FF2B5EF4-FFF2-40B4-BE49-F238E27FC236}">
                <a16:creationId xmlns:a16="http://schemas.microsoft.com/office/drawing/2014/main" id="{C1FB0FD3-1A36-BF0D-D54F-F242521DD8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97666" y="490538"/>
            <a:ext cx="914400" cy="914400"/>
          </a:xfrm>
          <a:prstGeom prst="rect">
            <a:avLst/>
          </a:prstGeom>
        </p:spPr>
      </p:pic>
      <p:pic>
        <p:nvPicPr>
          <p:cNvPr id="1030" name="Gráfico 1029" descr="Chevron arrows con relleno sólido">
            <a:hlinkClick r:id="rId16" action="ppaction://hlinksldjump"/>
            <a:extLst>
              <a:ext uri="{FF2B5EF4-FFF2-40B4-BE49-F238E27FC236}">
                <a16:creationId xmlns:a16="http://schemas.microsoft.com/office/drawing/2014/main" id="{1533206A-C5D6-857D-11A3-B1BAD226788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54537" y="500518"/>
            <a:ext cx="914400" cy="914400"/>
          </a:xfrm>
          <a:prstGeom prst="rect">
            <a:avLst/>
          </a:prstGeom>
        </p:spPr>
      </p:pic>
      <p:pic>
        <p:nvPicPr>
          <p:cNvPr id="1031" name="Gráfico 1030" descr="Rocket con relleno sólido">
            <a:hlinkClick r:id="rId19" action="ppaction://hlinksldjump"/>
            <a:extLst>
              <a:ext uri="{FF2B5EF4-FFF2-40B4-BE49-F238E27FC236}">
                <a16:creationId xmlns:a16="http://schemas.microsoft.com/office/drawing/2014/main" id="{4270965E-6DA2-771B-FBBE-6DE44E47412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531984" y="570585"/>
            <a:ext cx="734816" cy="734816"/>
          </a:xfrm>
          <a:prstGeom prst="rect">
            <a:avLst/>
          </a:prstGeom>
        </p:spPr>
      </p:pic>
      <p:pic>
        <p:nvPicPr>
          <p:cNvPr id="1032" name="Gráfico 1031" descr="Flowchart con relleno sólido">
            <a:hlinkClick r:id="rId22" action="ppaction://hlinksldjump"/>
            <a:extLst>
              <a:ext uri="{FF2B5EF4-FFF2-40B4-BE49-F238E27FC236}">
                <a16:creationId xmlns:a16="http://schemas.microsoft.com/office/drawing/2014/main" id="{7922C007-4E0E-0563-F088-FE417036299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134832" y="490282"/>
            <a:ext cx="895422" cy="895422"/>
          </a:xfrm>
          <a:prstGeom prst="rect">
            <a:avLst/>
          </a:prstGeom>
        </p:spPr>
      </p:pic>
      <p:pic>
        <p:nvPicPr>
          <p:cNvPr id="1033" name="Gráfico 1032" descr="Users con relleno sólido">
            <a:hlinkClick r:id="rId25" action="ppaction://hlinksldjump"/>
            <a:extLst>
              <a:ext uri="{FF2B5EF4-FFF2-40B4-BE49-F238E27FC236}">
                <a16:creationId xmlns:a16="http://schemas.microsoft.com/office/drawing/2014/main" id="{CE82D320-E43E-F8EB-726C-013E339DB72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718127" y="506004"/>
            <a:ext cx="914400" cy="914400"/>
          </a:xfrm>
          <a:prstGeom prst="rect">
            <a:avLst/>
          </a:prstGeom>
        </p:spPr>
      </p:pic>
      <p:pic>
        <p:nvPicPr>
          <p:cNvPr id="1034" name="Gráfico 1033" descr="Web design contorno">
            <a:hlinkClick r:id="rId28" action="ppaction://hlinksldjump"/>
            <a:extLst>
              <a:ext uri="{FF2B5EF4-FFF2-40B4-BE49-F238E27FC236}">
                <a16:creationId xmlns:a16="http://schemas.microsoft.com/office/drawing/2014/main" id="{B8D03892-AC7E-4F1F-9ABE-BFF7B58C51C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984467" y="471304"/>
            <a:ext cx="914400" cy="914400"/>
          </a:xfrm>
          <a:prstGeom prst="rect">
            <a:avLst/>
          </a:prstGeom>
        </p:spPr>
      </p:pic>
      <p:pic>
        <p:nvPicPr>
          <p:cNvPr id="1060" name="Imagen 1059">
            <a:extLst>
              <a:ext uri="{FF2B5EF4-FFF2-40B4-BE49-F238E27FC236}">
                <a16:creationId xmlns:a16="http://schemas.microsoft.com/office/drawing/2014/main" id="{FA5807CB-5F6D-1D42-1C50-45DA5CCB9FA5}"/>
              </a:ext>
            </a:extLst>
          </p:cNvPr>
          <p:cNvPicPr>
            <a:picLocks noChangeAspect="1"/>
          </p:cNvPicPr>
          <p:nvPr/>
        </p:nvPicPr>
        <p:blipFill>
          <a:blip r:embed="rId31"/>
          <a:stretch>
            <a:fillRect/>
          </a:stretch>
        </p:blipFill>
        <p:spPr>
          <a:xfrm>
            <a:off x="2402927" y="1831716"/>
            <a:ext cx="7772400" cy="50262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98198249"/>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920x1080 Fondo de pantalla negro mate 1920x1080 PX de Colores, Negro -  Todo fondos">
            <a:extLst>
              <a:ext uri="{FF2B5EF4-FFF2-40B4-BE49-F238E27FC236}">
                <a16:creationId xmlns:a16="http://schemas.microsoft.com/office/drawing/2014/main" id="{64B4087F-67B1-8477-4288-AEADA387E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39" y="1603838"/>
            <a:ext cx="20698691" cy="54168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Rectángulo redondeado 6">
            <a:hlinkClick r:id="rId3" action="ppaction://hlinksldjump"/>
            <a:extLst>
              <a:ext uri="{FF2B5EF4-FFF2-40B4-BE49-F238E27FC236}">
                <a16:creationId xmlns:a16="http://schemas.microsoft.com/office/drawing/2014/main" id="{320B370D-1A78-0B39-190B-FEE9C36F6AE9}"/>
              </a:ext>
            </a:extLst>
          </p:cNvPr>
          <p:cNvSpPr/>
          <p:nvPr/>
        </p:nvSpPr>
        <p:spPr>
          <a:xfrm>
            <a:off x="1690190" y="2623930"/>
            <a:ext cx="2794397" cy="80507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rgbClr val="00B0F0"/>
                </a:solidFill>
              </a:rPr>
              <a:t>TWITTER</a:t>
            </a:r>
          </a:p>
        </p:txBody>
      </p:sp>
      <p:sp>
        <p:nvSpPr>
          <p:cNvPr id="8" name="Rectángulo redondeado 7">
            <a:hlinkClick r:id="rId4" action="ppaction://hlinksldjump"/>
            <a:extLst>
              <a:ext uri="{FF2B5EF4-FFF2-40B4-BE49-F238E27FC236}">
                <a16:creationId xmlns:a16="http://schemas.microsoft.com/office/drawing/2014/main" id="{C20EE895-7582-4CE4-F81F-CD544D15A957}"/>
              </a:ext>
            </a:extLst>
          </p:cNvPr>
          <p:cNvSpPr/>
          <p:nvPr/>
        </p:nvSpPr>
        <p:spPr>
          <a:xfrm>
            <a:off x="1660511" y="4082939"/>
            <a:ext cx="2794397" cy="80507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rgbClr val="00B0F0"/>
                </a:solidFill>
              </a:rPr>
              <a:t>TINDER</a:t>
            </a:r>
          </a:p>
        </p:txBody>
      </p:sp>
      <p:sp>
        <p:nvSpPr>
          <p:cNvPr id="9" name="Rectángulo redondeado 8">
            <a:hlinkClick r:id="rId5" action="ppaction://hlinksldjump"/>
            <a:extLst>
              <a:ext uri="{FF2B5EF4-FFF2-40B4-BE49-F238E27FC236}">
                <a16:creationId xmlns:a16="http://schemas.microsoft.com/office/drawing/2014/main" id="{0DF8C751-24D2-0539-2523-6F39490FF092}"/>
              </a:ext>
            </a:extLst>
          </p:cNvPr>
          <p:cNvSpPr/>
          <p:nvPr/>
        </p:nvSpPr>
        <p:spPr>
          <a:xfrm>
            <a:off x="1660511" y="5590492"/>
            <a:ext cx="2794397" cy="80507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rgbClr val="00B0F0"/>
                </a:solidFill>
              </a:rPr>
              <a:t>TELEGRAM</a:t>
            </a:r>
          </a:p>
        </p:txBody>
      </p:sp>
      <p:sp>
        <p:nvSpPr>
          <p:cNvPr id="15" name="Rectángulo redondeado 14">
            <a:hlinkClick r:id="rId6" action="ppaction://hlinksldjump"/>
            <a:extLst>
              <a:ext uri="{FF2B5EF4-FFF2-40B4-BE49-F238E27FC236}">
                <a16:creationId xmlns:a16="http://schemas.microsoft.com/office/drawing/2014/main" id="{8050BC53-69C7-0E80-0F67-F335273E6406}"/>
              </a:ext>
            </a:extLst>
          </p:cNvPr>
          <p:cNvSpPr/>
          <p:nvPr/>
        </p:nvSpPr>
        <p:spPr>
          <a:xfrm>
            <a:off x="7435007" y="2573905"/>
            <a:ext cx="3066803" cy="8550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rgbClr val="00B0F0"/>
                </a:solidFill>
              </a:rPr>
              <a:t>PINTEREST Y STARBUCKS</a:t>
            </a:r>
          </a:p>
        </p:txBody>
      </p:sp>
      <p:sp>
        <p:nvSpPr>
          <p:cNvPr id="17" name="Rectángulo redondeado 16">
            <a:hlinkClick r:id="rId7" action="ppaction://hlinksldjump"/>
            <a:extLst>
              <a:ext uri="{FF2B5EF4-FFF2-40B4-BE49-F238E27FC236}">
                <a16:creationId xmlns:a16="http://schemas.microsoft.com/office/drawing/2014/main" id="{599EFCF4-CDC5-51E1-26F0-B053D9EBDD81}"/>
              </a:ext>
            </a:extLst>
          </p:cNvPr>
          <p:cNvSpPr/>
          <p:nvPr/>
        </p:nvSpPr>
        <p:spPr>
          <a:xfrm>
            <a:off x="7405328" y="4032914"/>
            <a:ext cx="3066803" cy="8550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rgbClr val="00B0F0"/>
                </a:solidFill>
              </a:rPr>
              <a:t>PAC-MAN</a:t>
            </a:r>
          </a:p>
        </p:txBody>
      </p:sp>
      <p:sp>
        <p:nvSpPr>
          <p:cNvPr id="19" name="Rectángulo redondeado 18">
            <a:hlinkClick r:id="rId8" action="ppaction://hlinksldjump"/>
            <a:extLst>
              <a:ext uri="{FF2B5EF4-FFF2-40B4-BE49-F238E27FC236}">
                <a16:creationId xmlns:a16="http://schemas.microsoft.com/office/drawing/2014/main" id="{7F783865-EA74-283F-3E87-BA4642F5681E}"/>
              </a:ext>
            </a:extLst>
          </p:cNvPr>
          <p:cNvSpPr/>
          <p:nvPr/>
        </p:nvSpPr>
        <p:spPr>
          <a:xfrm>
            <a:off x="7405328" y="5540467"/>
            <a:ext cx="3066803" cy="8550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rgbClr val="00B0F0"/>
                </a:solidFill>
              </a:rPr>
              <a:t>DUOLINGO</a:t>
            </a:r>
          </a:p>
        </p:txBody>
      </p:sp>
      <p:sp>
        <p:nvSpPr>
          <p:cNvPr id="20" name="Rectángulo 19">
            <a:extLst>
              <a:ext uri="{FF2B5EF4-FFF2-40B4-BE49-F238E27FC236}">
                <a16:creationId xmlns:a16="http://schemas.microsoft.com/office/drawing/2014/main" id="{26C1B05C-C715-C0D2-1084-C277E615A37A}"/>
              </a:ext>
            </a:extLst>
          </p:cNvPr>
          <p:cNvSpPr/>
          <p:nvPr/>
        </p:nvSpPr>
        <p:spPr>
          <a:xfrm>
            <a:off x="0" y="0"/>
            <a:ext cx="12192000" cy="41433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Rectángulo redondeado 20">
            <a:extLst>
              <a:ext uri="{FF2B5EF4-FFF2-40B4-BE49-F238E27FC236}">
                <a16:creationId xmlns:a16="http://schemas.microsoft.com/office/drawing/2014/main" id="{326CA572-3C20-4EFB-2695-246A88688167}"/>
              </a:ext>
            </a:extLst>
          </p:cNvPr>
          <p:cNvSpPr/>
          <p:nvPr/>
        </p:nvSpPr>
        <p:spPr>
          <a:xfrm>
            <a:off x="975815" y="88190"/>
            <a:ext cx="9996985" cy="257424"/>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rgbClr val="00B0F0"/>
                </a:solidFill>
              </a:rPr>
              <a:t>https://computomovil.fi-unam.com</a:t>
            </a:r>
          </a:p>
        </p:txBody>
      </p:sp>
      <p:sp>
        <p:nvSpPr>
          <p:cNvPr id="22" name="Rectángulo redondeado 21">
            <a:hlinkClick r:id="rId9" action="ppaction://hlinksldjump"/>
            <a:extLst>
              <a:ext uri="{FF2B5EF4-FFF2-40B4-BE49-F238E27FC236}">
                <a16:creationId xmlns:a16="http://schemas.microsoft.com/office/drawing/2014/main" id="{73344100-CFC2-91F8-3478-2C3865005524}"/>
              </a:ext>
            </a:extLst>
          </p:cNvPr>
          <p:cNvSpPr/>
          <p:nvPr/>
        </p:nvSpPr>
        <p:spPr>
          <a:xfrm>
            <a:off x="11048490" y="88190"/>
            <a:ext cx="646686" cy="262262"/>
          </a:xfrm>
          <a:prstGeom prst="roundRect">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X</a:t>
            </a:r>
          </a:p>
        </p:txBody>
      </p:sp>
      <p:sp>
        <p:nvSpPr>
          <p:cNvPr id="25" name="Rectángulo redondeado 24">
            <a:extLst>
              <a:ext uri="{FF2B5EF4-FFF2-40B4-BE49-F238E27FC236}">
                <a16:creationId xmlns:a16="http://schemas.microsoft.com/office/drawing/2014/main" id="{EBA1993D-D173-7F8F-3521-1E6520673174}"/>
              </a:ext>
            </a:extLst>
          </p:cNvPr>
          <p:cNvSpPr/>
          <p:nvPr/>
        </p:nvSpPr>
        <p:spPr>
          <a:xfrm>
            <a:off x="253439" y="85771"/>
            <a:ext cx="646686" cy="26644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ym typeface="Wingdings" pitchFamily="2" charset="2"/>
              </a:rPr>
              <a:t></a:t>
            </a:r>
            <a:endParaRPr lang="es-MX" dirty="0"/>
          </a:p>
        </p:txBody>
      </p:sp>
      <p:sp>
        <p:nvSpPr>
          <p:cNvPr id="26" name="Rectángulo 25">
            <a:extLst>
              <a:ext uri="{FF2B5EF4-FFF2-40B4-BE49-F238E27FC236}">
                <a16:creationId xmlns:a16="http://schemas.microsoft.com/office/drawing/2014/main" id="{4FA24B6F-8960-AF2B-BE9F-DA95B5E5D961}"/>
              </a:ext>
            </a:extLst>
          </p:cNvPr>
          <p:cNvSpPr/>
          <p:nvPr/>
        </p:nvSpPr>
        <p:spPr>
          <a:xfrm>
            <a:off x="1" y="402581"/>
            <a:ext cx="12192000" cy="119700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28">
            <a:extLst>
              <a:ext uri="{FF2B5EF4-FFF2-40B4-BE49-F238E27FC236}">
                <a16:creationId xmlns:a16="http://schemas.microsoft.com/office/drawing/2014/main" id="{2CAD8C52-66E2-23D9-1E91-7A1B3AF2C670}"/>
              </a:ext>
            </a:extLst>
          </p:cNvPr>
          <p:cNvSpPr/>
          <p:nvPr/>
        </p:nvSpPr>
        <p:spPr>
          <a:xfrm>
            <a:off x="6805147" y="416466"/>
            <a:ext cx="1494083" cy="11852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lumMod val="95000"/>
                  <a:lumOff val="5000"/>
                </a:schemeClr>
              </a:solidFill>
            </a:endParaRPr>
          </a:p>
        </p:txBody>
      </p:sp>
      <p:sp>
        <p:nvSpPr>
          <p:cNvPr id="30" name="CuadroTexto 29">
            <a:extLst>
              <a:ext uri="{FF2B5EF4-FFF2-40B4-BE49-F238E27FC236}">
                <a16:creationId xmlns:a16="http://schemas.microsoft.com/office/drawing/2014/main" id="{92F13989-B42A-0662-D5D9-D43CC26A227D}"/>
              </a:ext>
            </a:extLst>
          </p:cNvPr>
          <p:cNvSpPr txBox="1"/>
          <p:nvPr/>
        </p:nvSpPr>
        <p:spPr>
          <a:xfrm>
            <a:off x="261440" y="1230252"/>
            <a:ext cx="1428750" cy="369332"/>
          </a:xfrm>
          <a:prstGeom prst="rect">
            <a:avLst/>
          </a:prstGeom>
          <a:noFill/>
        </p:spPr>
        <p:txBody>
          <a:bodyPr wrap="square" rtlCol="0">
            <a:spAutoFit/>
          </a:bodyPr>
          <a:lstStyle/>
          <a:p>
            <a:pPr algn="ctr"/>
            <a:r>
              <a:rPr lang="es-MX" b="1" dirty="0">
                <a:solidFill>
                  <a:schemeClr val="bg1"/>
                </a:solidFill>
              </a:rPr>
              <a:t>HOME</a:t>
            </a:r>
          </a:p>
        </p:txBody>
      </p:sp>
      <p:sp>
        <p:nvSpPr>
          <p:cNvPr id="32" name="CuadroTexto 31">
            <a:extLst>
              <a:ext uri="{FF2B5EF4-FFF2-40B4-BE49-F238E27FC236}">
                <a16:creationId xmlns:a16="http://schemas.microsoft.com/office/drawing/2014/main" id="{695BC9E3-90CE-D265-BBFF-CE56F2DA904D}"/>
              </a:ext>
            </a:extLst>
          </p:cNvPr>
          <p:cNvSpPr txBox="1"/>
          <p:nvPr/>
        </p:nvSpPr>
        <p:spPr>
          <a:xfrm>
            <a:off x="1916074" y="1267508"/>
            <a:ext cx="1143509" cy="369332"/>
          </a:xfrm>
          <a:prstGeom prst="rect">
            <a:avLst/>
          </a:prstGeom>
          <a:noFill/>
        </p:spPr>
        <p:txBody>
          <a:bodyPr wrap="square" rtlCol="0">
            <a:spAutoFit/>
          </a:bodyPr>
          <a:lstStyle/>
          <a:p>
            <a:pPr algn="ctr"/>
            <a:r>
              <a:rPr lang="es-MX" b="1" dirty="0">
                <a:solidFill>
                  <a:schemeClr val="bg1"/>
                </a:solidFill>
              </a:rPr>
              <a:t>PWA</a:t>
            </a:r>
          </a:p>
        </p:txBody>
      </p:sp>
      <p:pic>
        <p:nvPicPr>
          <p:cNvPr id="33" name="Gráfico 32" descr="Work from home Wi-Fi contorno">
            <a:hlinkClick r:id="rId10" action="ppaction://hlinksldjump"/>
            <a:extLst>
              <a:ext uri="{FF2B5EF4-FFF2-40B4-BE49-F238E27FC236}">
                <a16:creationId xmlns:a16="http://schemas.microsoft.com/office/drawing/2014/main" id="{8E872200-AAD0-A35F-67F9-C6E7A28F07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615" y="471304"/>
            <a:ext cx="914400" cy="914400"/>
          </a:xfrm>
          <a:prstGeom prst="rect">
            <a:avLst/>
          </a:prstGeom>
        </p:spPr>
      </p:pic>
      <p:pic>
        <p:nvPicPr>
          <p:cNvPr id="35" name="Gráfico 34" descr="Question Mark con relleno sólido">
            <a:hlinkClick r:id="rId13" action="ppaction://hlinksldjump"/>
            <a:extLst>
              <a:ext uri="{FF2B5EF4-FFF2-40B4-BE49-F238E27FC236}">
                <a16:creationId xmlns:a16="http://schemas.microsoft.com/office/drawing/2014/main" id="{7D072291-55C8-16C6-A099-907E951063F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6210" y="550585"/>
            <a:ext cx="804862" cy="711866"/>
          </a:xfrm>
          <a:prstGeom prst="rect">
            <a:avLst/>
          </a:prstGeom>
        </p:spPr>
      </p:pic>
      <p:pic>
        <p:nvPicPr>
          <p:cNvPr id="37" name="Gráfico 36" descr="Workflow con relleno sólido">
            <a:hlinkClick r:id="rId16" action="ppaction://hlinksldjump"/>
            <a:extLst>
              <a:ext uri="{FF2B5EF4-FFF2-40B4-BE49-F238E27FC236}">
                <a16:creationId xmlns:a16="http://schemas.microsoft.com/office/drawing/2014/main" id="{E8EFEA9B-2F1E-0641-5D2F-1910E99DFDE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319707" y="502528"/>
            <a:ext cx="806400" cy="806400"/>
          </a:xfrm>
          <a:prstGeom prst="rect">
            <a:avLst/>
          </a:prstGeom>
        </p:spPr>
      </p:pic>
      <p:sp>
        <p:nvSpPr>
          <p:cNvPr id="39" name="CuadroTexto 38">
            <a:extLst>
              <a:ext uri="{FF2B5EF4-FFF2-40B4-BE49-F238E27FC236}">
                <a16:creationId xmlns:a16="http://schemas.microsoft.com/office/drawing/2014/main" id="{39B3D13C-6A79-15B1-15B0-22FFE0E0A8A4}"/>
              </a:ext>
            </a:extLst>
          </p:cNvPr>
          <p:cNvSpPr txBox="1"/>
          <p:nvPr/>
        </p:nvSpPr>
        <p:spPr>
          <a:xfrm>
            <a:off x="3057710" y="1267508"/>
            <a:ext cx="1428750" cy="369332"/>
          </a:xfrm>
          <a:prstGeom prst="rect">
            <a:avLst/>
          </a:prstGeom>
          <a:noFill/>
        </p:spPr>
        <p:txBody>
          <a:bodyPr wrap="square" rtlCol="0">
            <a:spAutoFit/>
          </a:bodyPr>
          <a:lstStyle/>
          <a:p>
            <a:pPr algn="ctr"/>
            <a:r>
              <a:rPr lang="es-MX" b="1" dirty="0">
                <a:solidFill>
                  <a:schemeClr val="bg1"/>
                </a:solidFill>
              </a:rPr>
              <a:t>FUNCION</a:t>
            </a:r>
          </a:p>
        </p:txBody>
      </p:sp>
      <p:sp>
        <p:nvSpPr>
          <p:cNvPr id="40" name="CuadroTexto 39">
            <a:extLst>
              <a:ext uri="{FF2B5EF4-FFF2-40B4-BE49-F238E27FC236}">
                <a16:creationId xmlns:a16="http://schemas.microsoft.com/office/drawing/2014/main" id="{C27EC4F2-01C8-C173-15E0-8424D4AD6DAF}"/>
              </a:ext>
            </a:extLst>
          </p:cNvPr>
          <p:cNvSpPr txBox="1"/>
          <p:nvPr/>
        </p:nvSpPr>
        <p:spPr>
          <a:xfrm>
            <a:off x="4484587" y="1267508"/>
            <a:ext cx="1143509" cy="369332"/>
          </a:xfrm>
          <a:prstGeom prst="rect">
            <a:avLst/>
          </a:prstGeom>
          <a:noFill/>
        </p:spPr>
        <p:txBody>
          <a:bodyPr wrap="square" rtlCol="0">
            <a:spAutoFit/>
          </a:bodyPr>
          <a:lstStyle/>
          <a:p>
            <a:pPr algn="ctr"/>
            <a:r>
              <a:rPr lang="es-MX" b="1" dirty="0">
                <a:solidFill>
                  <a:schemeClr val="bg1"/>
                </a:solidFill>
              </a:rPr>
              <a:t>ANTES</a:t>
            </a:r>
          </a:p>
        </p:txBody>
      </p:sp>
      <p:sp>
        <p:nvSpPr>
          <p:cNvPr id="41" name="CuadroTexto 40">
            <a:extLst>
              <a:ext uri="{FF2B5EF4-FFF2-40B4-BE49-F238E27FC236}">
                <a16:creationId xmlns:a16="http://schemas.microsoft.com/office/drawing/2014/main" id="{719BAC9F-B5FB-7812-03CB-4C8B82A0CB69}"/>
              </a:ext>
            </a:extLst>
          </p:cNvPr>
          <p:cNvSpPr txBox="1"/>
          <p:nvPr/>
        </p:nvSpPr>
        <p:spPr>
          <a:xfrm>
            <a:off x="5626223" y="1267508"/>
            <a:ext cx="1428750" cy="369332"/>
          </a:xfrm>
          <a:prstGeom prst="rect">
            <a:avLst/>
          </a:prstGeom>
          <a:noFill/>
        </p:spPr>
        <p:txBody>
          <a:bodyPr wrap="square" rtlCol="0">
            <a:spAutoFit/>
          </a:bodyPr>
          <a:lstStyle/>
          <a:p>
            <a:pPr algn="ctr"/>
            <a:r>
              <a:rPr lang="es-MX" b="1" dirty="0">
                <a:solidFill>
                  <a:schemeClr val="bg1"/>
                </a:solidFill>
              </a:rPr>
              <a:t>ACTUAL</a:t>
            </a:r>
          </a:p>
        </p:txBody>
      </p:sp>
      <p:sp>
        <p:nvSpPr>
          <p:cNvPr id="43" name="CuadroTexto 42">
            <a:extLst>
              <a:ext uri="{FF2B5EF4-FFF2-40B4-BE49-F238E27FC236}">
                <a16:creationId xmlns:a16="http://schemas.microsoft.com/office/drawing/2014/main" id="{7D611046-D621-7A27-A2F2-185CF42D5ED9}"/>
              </a:ext>
            </a:extLst>
          </p:cNvPr>
          <p:cNvSpPr txBox="1"/>
          <p:nvPr/>
        </p:nvSpPr>
        <p:spPr>
          <a:xfrm>
            <a:off x="9608204" y="1267508"/>
            <a:ext cx="1143509" cy="369332"/>
          </a:xfrm>
          <a:prstGeom prst="rect">
            <a:avLst/>
          </a:prstGeom>
          <a:noFill/>
        </p:spPr>
        <p:txBody>
          <a:bodyPr wrap="square" rtlCol="0">
            <a:spAutoFit/>
          </a:bodyPr>
          <a:lstStyle/>
          <a:p>
            <a:pPr algn="ctr"/>
            <a:r>
              <a:rPr lang="es-MX" b="1" dirty="0">
                <a:solidFill>
                  <a:schemeClr val="bg1"/>
                </a:solidFill>
              </a:rPr>
              <a:t>USUARIO</a:t>
            </a:r>
          </a:p>
        </p:txBody>
      </p:sp>
      <p:sp>
        <p:nvSpPr>
          <p:cNvPr id="45" name="CuadroTexto 44">
            <a:extLst>
              <a:ext uri="{FF2B5EF4-FFF2-40B4-BE49-F238E27FC236}">
                <a16:creationId xmlns:a16="http://schemas.microsoft.com/office/drawing/2014/main" id="{BEBD6D77-FE30-25EB-BAC3-F1E9D7958F2B}"/>
              </a:ext>
            </a:extLst>
          </p:cNvPr>
          <p:cNvSpPr txBox="1"/>
          <p:nvPr/>
        </p:nvSpPr>
        <p:spPr>
          <a:xfrm>
            <a:off x="10749840" y="1267508"/>
            <a:ext cx="1428750" cy="369332"/>
          </a:xfrm>
          <a:prstGeom prst="rect">
            <a:avLst/>
          </a:prstGeom>
          <a:noFill/>
        </p:spPr>
        <p:txBody>
          <a:bodyPr wrap="square" rtlCol="0">
            <a:spAutoFit/>
          </a:bodyPr>
          <a:lstStyle/>
          <a:p>
            <a:pPr algn="ctr"/>
            <a:r>
              <a:rPr lang="es-MX" b="1" dirty="0">
                <a:solidFill>
                  <a:schemeClr val="bg1"/>
                </a:solidFill>
              </a:rPr>
              <a:t>RETOS</a:t>
            </a:r>
          </a:p>
        </p:txBody>
      </p:sp>
      <p:sp>
        <p:nvSpPr>
          <p:cNvPr id="48" name="CuadroTexto 47">
            <a:extLst>
              <a:ext uri="{FF2B5EF4-FFF2-40B4-BE49-F238E27FC236}">
                <a16:creationId xmlns:a16="http://schemas.microsoft.com/office/drawing/2014/main" id="{405BD9EF-C19E-3C40-D35D-FBC2BD0B2882}"/>
              </a:ext>
            </a:extLst>
          </p:cNvPr>
          <p:cNvSpPr txBox="1"/>
          <p:nvPr/>
        </p:nvSpPr>
        <p:spPr>
          <a:xfrm>
            <a:off x="6968925" y="1281329"/>
            <a:ext cx="1262844" cy="369332"/>
          </a:xfrm>
          <a:prstGeom prst="rect">
            <a:avLst/>
          </a:prstGeom>
          <a:noFill/>
        </p:spPr>
        <p:txBody>
          <a:bodyPr wrap="square" rtlCol="0">
            <a:spAutoFit/>
          </a:bodyPr>
          <a:lstStyle/>
          <a:p>
            <a:pPr algn="ctr"/>
            <a:r>
              <a:rPr lang="es-MX" b="1" dirty="0">
                <a:solidFill>
                  <a:schemeClr val="bg1"/>
                </a:solidFill>
              </a:rPr>
              <a:t>EJEMPLOS</a:t>
            </a:r>
          </a:p>
        </p:txBody>
      </p:sp>
      <p:sp>
        <p:nvSpPr>
          <p:cNvPr id="49" name="CuadroTexto 48">
            <a:extLst>
              <a:ext uri="{FF2B5EF4-FFF2-40B4-BE49-F238E27FC236}">
                <a16:creationId xmlns:a16="http://schemas.microsoft.com/office/drawing/2014/main" id="{FAFE453E-DCF5-1FB8-6A62-D34E73054843}"/>
              </a:ext>
            </a:extLst>
          </p:cNvPr>
          <p:cNvSpPr txBox="1"/>
          <p:nvPr/>
        </p:nvSpPr>
        <p:spPr>
          <a:xfrm>
            <a:off x="8276468" y="1281329"/>
            <a:ext cx="1262844" cy="369332"/>
          </a:xfrm>
          <a:prstGeom prst="rect">
            <a:avLst/>
          </a:prstGeom>
          <a:noFill/>
        </p:spPr>
        <p:txBody>
          <a:bodyPr wrap="square" rtlCol="0">
            <a:spAutoFit/>
          </a:bodyPr>
          <a:lstStyle/>
          <a:p>
            <a:pPr algn="ctr"/>
            <a:r>
              <a:rPr lang="es-MX" b="1" dirty="0">
                <a:solidFill>
                  <a:schemeClr val="bg1"/>
                </a:solidFill>
              </a:rPr>
              <a:t>FUTURO</a:t>
            </a:r>
          </a:p>
        </p:txBody>
      </p:sp>
      <p:pic>
        <p:nvPicPr>
          <p:cNvPr id="50" name="Gráfico 49" descr="Chevron arrows con relleno sólido">
            <a:hlinkClick r:id="rId19" action="ppaction://hlinksldjump"/>
            <a:extLst>
              <a:ext uri="{FF2B5EF4-FFF2-40B4-BE49-F238E27FC236}">
                <a16:creationId xmlns:a16="http://schemas.microsoft.com/office/drawing/2014/main" id="{C5B7AE32-1B34-FCAE-F7CD-15A12F7616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597666" y="490538"/>
            <a:ext cx="914400" cy="914400"/>
          </a:xfrm>
          <a:prstGeom prst="rect">
            <a:avLst/>
          </a:prstGeom>
        </p:spPr>
      </p:pic>
      <p:pic>
        <p:nvPicPr>
          <p:cNvPr id="51" name="Gráfico 50" descr="Chevron arrows con relleno sólido">
            <a:hlinkClick r:id="rId22" action="ppaction://hlinksldjump"/>
            <a:extLst>
              <a:ext uri="{FF2B5EF4-FFF2-40B4-BE49-F238E27FC236}">
                <a16:creationId xmlns:a16="http://schemas.microsoft.com/office/drawing/2014/main" id="{8E1A04BB-1F21-9507-B673-528F9D39B41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854537" y="500518"/>
            <a:ext cx="914400" cy="914400"/>
          </a:xfrm>
          <a:prstGeom prst="rect">
            <a:avLst/>
          </a:prstGeom>
        </p:spPr>
      </p:pic>
      <p:pic>
        <p:nvPicPr>
          <p:cNvPr id="52" name="Gráfico 51" descr="Rocket con relleno sólido">
            <a:hlinkClick r:id="rId25" action="ppaction://hlinksldjump"/>
            <a:extLst>
              <a:ext uri="{FF2B5EF4-FFF2-40B4-BE49-F238E27FC236}">
                <a16:creationId xmlns:a16="http://schemas.microsoft.com/office/drawing/2014/main" id="{6948FE2E-0DB4-351F-0AF0-3246D82EA35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531984" y="570585"/>
            <a:ext cx="734816" cy="734816"/>
          </a:xfrm>
          <a:prstGeom prst="rect">
            <a:avLst/>
          </a:prstGeom>
        </p:spPr>
      </p:pic>
      <p:pic>
        <p:nvPicPr>
          <p:cNvPr id="53" name="Gráfico 52" descr="Flowchart con relleno sólido">
            <a:hlinkClick r:id="rId28" action="ppaction://hlinksldjump"/>
            <a:extLst>
              <a:ext uri="{FF2B5EF4-FFF2-40B4-BE49-F238E27FC236}">
                <a16:creationId xmlns:a16="http://schemas.microsoft.com/office/drawing/2014/main" id="{2F970065-2E99-806E-6DF6-380140F0595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134832" y="490282"/>
            <a:ext cx="895422" cy="895422"/>
          </a:xfrm>
          <a:prstGeom prst="rect">
            <a:avLst/>
          </a:prstGeom>
        </p:spPr>
      </p:pic>
      <p:pic>
        <p:nvPicPr>
          <p:cNvPr id="54" name="Gráfico 53" descr="Users con relleno sólido">
            <a:hlinkClick r:id="rId31" action="ppaction://hlinksldjump"/>
            <a:extLst>
              <a:ext uri="{FF2B5EF4-FFF2-40B4-BE49-F238E27FC236}">
                <a16:creationId xmlns:a16="http://schemas.microsoft.com/office/drawing/2014/main" id="{9AAFBCB8-0176-EC9F-3748-B515DBCF1A8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718127" y="506004"/>
            <a:ext cx="914400" cy="914400"/>
          </a:xfrm>
          <a:prstGeom prst="rect">
            <a:avLst/>
          </a:prstGeom>
        </p:spPr>
      </p:pic>
      <p:pic>
        <p:nvPicPr>
          <p:cNvPr id="55" name="Gráfico 54" descr="Web design contorno">
            <a:hlinkClick r:id="rId34" action="ppaction://hlinksldjump"/>
            <a:extLst>
              <a:ext uri="{FF2B5EF4-FFF2-40B4-BE49-F238E27FC236}">
                <a16:creationId xmlns:a16="http://schemas.microsoft.com/office/drawing/2014/main" id="{09CF9DA1-327F-9B9D-8B57-281E54B4B57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984467" y="471304"/>
            <a:ext cx="914400" cy="914400"/>
          </a:xfrm>
          <a:prstGeom prst="rect">
            <a:avLst/>
          </a:prstGeom>
        </p:spPr>
      </p:pic>
    </p:spTree>
    <p:extLst>
      <p:ext uri="{BB962C8B-B14F-4D97-AF65-F5344CB8AC3E}">
        <p14:creationId xmlns:p14="http://schemas.microsoft.com/office/powerpoint/2010/main" val="3333016147"/>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920x1080 Fondo de pantalla negro mate 1920x1080 PX de Colores, Negro -  Todo fondos">
            <a:extLst>
              <a:ext uri="{FF2B5EF4-FFF2-40B4-BE49-F238E27FC236}">
                <a16:creationId xmlns:a16="http://schemas.microsoft.com/office/drawing/2014/main" id="{64B4087F-67B1-8477-4288-AEADA387E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39" y="1603838"/>
            <a:ext cx="20698691" cy="541689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294" name="Picture 6" descr="Balanza balanza icono de la justicia, escalas, texto, medición, logo png |  PNGWing">
            <a:extLst>
              <a:ext uri="{FF2B5EF4-FFF2-40B4-BE49-F238E27FC236}">
                <a16:creationId xmlns:a16="http://schemas.microsoft.com/office/drawing/2014/main" id="{5D0C3E32-3A25-3D78-4B93-BFF31CD28BF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035" b="99133" l="8261" r="90435">
                        <a14:foregroundMark x1="33570" y1="8125" x2="65000" y2="17486"/>
                        <a14:foregroundMark x1="17935" y1="3468" x2="19321" y2="3881"/>
                        <a14:foregroundMark x1="49022" y1="3179" x2="52174" y2="3179"/>
                        <a14:foregroundMark x1="50217" y1="17775" x2="50217" y2="21676"/>
                        <a14:foregroundMark x1="50217" y1="15896" x2="51196" y2="22688"/>
                        <a14:foregroundMark x1="30326" y1="99277" x2="51739" y2="89884"/>
                        <a14:foregroundMark x1="51739" y1="89884" x2="61522" y2="97110"/>
                        <a14:foregroundMark x1="61522" y1="97110" x2="71196" y2="99277"/>
                        <a14:foregroundMark x1="52174" y1="78902" x2="54348" y2="86850"/>
                        <a14:foregroundMark x1="53152" y1="86272" x2="53913" y2="91763"/>
                        <a14:foregroundMark x1="53370" y1="87572" x2="55870" y2="93786"/>
                        <a14:foregroundMark x1="55870" y1="93786" x2="59674" y2="95665"/>
                        <a14:foregroundMark x1="53587" y1="87861" x2="57717" y2="93353"/>
                        <a14:foregroundMark x1="55870" y1="92775" x2="59891" y2="94942"/>
                        <a14:foregroundMark x1="68696" y1="69075" x2="82391" y2="69220"/>
                        <a14:foregroundMark x1="82391" y1="69220" x2="90543" y2="68497"/>
                        <a14:foregroundMark x1="69891" y1="70376" x2="82609" y2="71965"/>
                        <a14:foregroundMark x1="82609" y1="71965" x2="88804" y2="68786"/>
                        <a14:foregroundMark x1="8261" y1="48844" x2="9783" y2="50434"/>
                        <a14:backgroundMark x1="22717" y1="5202" x2="33261" y2="8671"/>
                        <a14:backgroundMark x1="20109" y1="4191" x2="20326" y2="3757"/>
                        <a14:backgroundMark x1="19674" y1="4480" x2="21196" y2="4191"/>
                        <a14:backgroundMark x1="21196" y1="4046" x2="20870" y2="5780"/>
                      </a14:backgroundRemoval>
                    </a14:imgEffect>
                  </a14:imgLayer>
                </a14:imgProps>
              </a:ext>
              <a:ext uri="{28A0092B-C50C-407E-A947-70E740481C1C}">
                <a14:useLocalDpi xmlns:a14="http://schemas.microsoft.com/office/drawing/2010/main" val="0"/>
              </a:ext>
            </a:extLst>
          </a:blip>
          <a:srcRect/>
          <a:stretch>
            <a:fillRect/>
          </a:stretch>
        </p:blipFill>
        <p:spPr bwMode="auto">
          <a:xfrm>
            <a:off x="2932899" y="1960911"/>
            <a:ext cx="5974991" cy="4494508"/>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DF73519C-82F8-E813-1032-825B32C2AE1F}"/>
              </a:ext>
            </a:extLst>
          </p:cNvPr>
          <p:cNvSpPr/>
          <p:nvPr/>
        </p:nvSpPr>
        <p:spPr>
          <a:xfrm>
            <a:off x="0" y="0"/>
            <a:ext cx="12192000" cy="41433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redondeado 14">
            <a:extLst>
              <a:ext uri="{FF2B5EF4-FFF2-40B4-BE49-F238E27FC236}">
                <a16:creationId xmlns:a16="http://schemas.microsoft.com/office/drawing/2014/main" id="{92357C5E-A196-7BA9-B2C0-39E6FB72B68C}"/>
              </a:ext>
            </a:extLst>
          </p:cNvPr>
          <p:cNvSpPr/>
          <p:nvPr/>
        </p:nvSpPr>
        <p:spPr>
          <a:xfrm>
            <a:off x="975815" y="88190"/>
            <a:ext cx="9996985" cy="257424"/>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rgbClr val="00B0F0"/>
                </a:solidFill>
              </a:rPr>
              <a:t>https://computomovil.fi-unam.com</a:t>
            </a:r>
          </a:p>
        </p:txBody>
      </p:sp>
      <p:sp>
        <p:nvSpPr>
          <p:cNvPr id="17" name="Rectángulo redondeado 16">
            <a:hlinkClick r:id="rId5" action="ppaction://hlinksldjump"/>
            <a:extLst>
              <a:ext uri="{FF2B5EF4-FFF2-40B4-BE49-F238E27FC236}">
                <a16:creationId xmlns:a16="http://schemas.microsoft.com/office/drawing/2014/main" id="{D41CACCE-C352-F7C0-C540-865917491B90}"/>
              </a:ext>
            </a:extLst>
          </p:cNvPr>
          <p:cNvSpPr/>
          <p:nvPr/>
        </p:nvSpPr>
        <p:spPr>
          <a:xfrm>
            <a:off x="11048490" y="88190"/>
            <a:ext cx="646686" cy="262262"/>
          </a:xfrm>
          <a:prstGeom prst="roundRect">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X</a:t>
            </a:r>
          </a:p>
        </p:txBody>
      </p:sp>
      <p:sp>
        <p:nvSpPr>
          <p:cNvPr id="19" name="Rectángulo redondeado 18">
            <a:extLst>
              <a:ext uri="{FF2B5EF4-FFF2-40B4-BE49-F238E27FC236}">
                <a16:creationId xmlns:a16="http://schemas.microsoft.com/office/drawing/2014/main" id="{253530C2-2F8F-DA3D-8747-044F8B54BE04}"/>
              </a:ext>
            </a:extLst>
          </p:cNvPr>
          <p:cNvSpPr/>
          <p:nvPr/>
        </p:nvSpPr>
        <p:spPr>
          <a:xfrm>
            <a:off x="253439" y="85771"/>
            <a:ext cx="646686" cy="26644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ym typeface="Wingdings" pitchFamily="2" charset="2"/>
              </a:rPr>
              <a:t></a:t>
            </a:r>
            <a:endParaRPr lang="es-MX" dirty="0"/>
          </a:p>
        </p:txBody>
      </p:sp>
      <p:sp>
        <p:nvSpPr>
          <p:cNvPr id="20" name="Rectángulo 19">
            <a:extLst>
              <a:ext uri="{FF2B5EF4-FFF2-40B4-BE49-F238E27FC236}">
                <a16:creationId xmlns:a16="http://schemas.microsoft.com/office/drawing/2014/main" id="{D37D64DF-18C9-CA6C-C669-036A1977E651}"/>
              </a:ext>
            </a:extLst>
          </p:cNvPr>
          <p:cNvSpPr/>
          <p:nvPr/>
        </p:nvSpPr>
        <p:spPr>
          <a:xfrm>
            <a:off x="1" y="402581"/>
            <a:ext cx="12192000" cy="119700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Rectángulo 20">
            <a:extLst>
              <a:ext uri="{FF2B5EF4-FFF2-40B4-BE49-F238E27FC236}">
                <a16:creationId xmlns:a16="http://schemas.microsoft.com/office/drawing/2014/main" id="{EE1E7BE1-B1CD-E30F-1BB1-654009F7D7D8}"/>
              </a:ext>
            </a:extLst>
          </p:cNvPr>
          <p:cNvSpPr/>
          <p:nvPr/>
        </p:nvSpPr>
        <p:spPr>
          <a:xfrm>
            <a:off x="8201891" y="402581"/>
            <a:ext cx="1370708" cy="11852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lumMod val="95000"/>
                  <a:lumOff val="5000"/>
                </a:schemeClr>
              </a:solidFill>
            </a:endParaRPr>
          </a:p>
        </p:txBody>
      </p:sp>
      <p:sp>
        <p:nvSpPr>
          <p:cNvPr id="22" name="CuadroTexto 21">
            <a:extLst>
              <a:ext uri="{FF2B5EF4-FFF2-40B4-BE49-F238E27FC236}">
                <a16:creationId xmlns:a16="http://schemas.microsoft.com/office/drawing/2014/main" id="{E0A00427-D5A8-1416-83BF-33AAAFBF3353}"/>
              </a:ext>
            </a:extLst>
          </p:cNvPr>
          <p:cNvSpPr txBox="1"/>
          <p:nvPr/>
        </p:nvSpPr>
        <p:spPr>
          <a:xfrm>
            <a:off x="261440" y="1230252"/>
            <a:ext cx="1428750" cy="369332"/>
          </a:xfrm>
          <a:prstGeom prst="rect">
            <a:avLst/>
          </a:prstGeom>
          <a:noFill/>
        </p:spPr>
        <p:txBody>
          <a:bodyPr wrap="square" rtlCol="0">
            <a:spAutoFit/>
          </a:bodyPr>
          <a:lstStyle/>
          <a:p>
            <a:pPr algn="ctr"/>
            <a:r>
              <a:rPr lang="es-MX" b="1" dirty="0">
                <a:solidFill>
                  <a:schemeClr val="bg1"/>
                </a:solidFill>
              </a:rPr>
              <a:t>HOME</a:t>
            </a:r>
          </a:p>
        </p:txBody>
      </p:sp>
      <p:sp>
        <p:nvSpPr>
          <p:cNvPr id="25" name="CuadroTexto 24">
            <a:extLst>
              <a:ext uri="{FF2B5EF4-FFF2-40B4-BE49-F238E27FC236}">
                <a16:creationId xmlns:a16="http://schemas.microsoft.com/office/drawing/2014/main" id="{1C882021-C8BD-E0C6-748D-29740477CF87}"/>
              </a:ext>
            </a:extLst>
          </p:cNvPr>
          <p:cNvSpPr txBox="1"/>
          <p:nvPr/>
        </p:nvSpPr>
        <p:spPr>
          <a:xfrm>
            <a:off x="1916074" y="1267508"/>
            <a:ext cx="1143509" cy="369332"/>
          </a:xfrm>
          <a:prstGeom prst="rect">
            <a:avLst/>
          </a:prstGeom>
          <a:noFill/>
        </p:spPr>
        <p:txBody>
          <a:bodyPr wrap="square" rtlCol="0">
            <a:spAutoFit/>
          </a:bodyPr>
          <a:lstStyle/>
          <a:p>
            <a:pPr algn="ctr"/>
            <a:r>
              <a:rPr lang="es-MX" b="1" dirty="0">
                <a:solidFill>
                  <a:schemeClr val="bg1"/>
                </a:solidFill>
              </a:rPr>
              <a:t>PWA</a:t>
            </a:r>
          </a:p>
        </p:txBody>
      </p:sp>
      <p:pic>
        <p:nvPicPr>
          <p:cNvPr id="26" name="Gráfico 25" descr="Work from home Wi-Fi contorno">
            <a:hlinkClick r:id="rId6" action="ppaction://hlinksldjump"/>
            <a:extLst>
              <a:ext uri="{FF2B5EF4-FFF2-40B4-BE49-F238E27FC236}">
                <a16:creationId xmlns:a16="http://schemas.microsoft.com/office/drawing/2014/main" id="{9E6D608E-B94B-3456-F8B2-CA0A87B02B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615" y="471304"/>
            <a:ext cx="914400" cy="914400"/>
          </a:xfrm>
          <a:prstGeom prst="rect">
            <a:avLst/>
          </a:prstGeom>
        </p:spPr>
      </p:pic>
      <p:pic>
        <p:nvPicPr>
          <p:cNvPr id="29" name="Gráfico 28" descr="Question Mark con relleno sólido">
            <a:hlinkClick r:id="rId9" action="ppaction://hlinksldjump"/>
            <a:extLst>
              <a:ext uri="{FF2B5EF4-FFF2-40B4-BE49-F238E27FC236}">
                <a16:creationId xmlns:a16="http://schemas.microsoft.com/office/drawing/2014/main" id="{8A3069E0-5D3B-782D-27F0-79B34D2D49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96210" y="550585"/>
            <a:ext cx="804862" cy="711866"/>
          </a:xfrm>
          <a:prstGeom prst="rect">
            <a:avLst/>
          </a:prstGeom>
        </p:spPr>
      </p:pic>
      <p:pic>
        <p:nvPicPr>
          <p:cNvPr id="30" name="Gráfico 29" descr="Workflow con relleno sólido">
            <a:hlinkClick r:id="rId12" action="ppaction://hlinksldjump"/>
            <a:extLst>
              <a:ext uri="{FF2B5EF4-FFF2-40B4-BE49-F238E27FC236}">
                <a16:creationId xmlns:a16="http://schemas.microsoft.com/office/drawing/2014/main" id="{74F48B72-06E6-6149-D4A1-7E5A57231AC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19707" y="502528"/>
            <a:ext cx="806400" cy="806400"/>
          </a:xfrm>
          <a:prstGeom prst="rect">
            <a:avLst/>
          </a:prstGeom>
        </p:spPr>
      </p:pic>
      <p:sp>
        <p:nvSpPr>
          <p:cNvPr id="32" name="CuadroTexto 31">
            <a:extLst>
              <a:ext uri="{FF2B5EF4-FFF2-40B4-BE49-F238E27FC236}">
                <a16:creationId xmlns:a16="http://schemas.microsoft.com/office/drawing/2014/main" id="{81D403AF-CC95-1057-D851-9C6AED0BD443}"/>
              </a:ext>
            </a:extLst>
          </p:cNvPr>
          <p:cNvSpPr txBox="1"/>
          <p:nvPr/>
        </p:nvSpPr>
        <p:spPr>
          <a:xfrm>
            <a:off x="3057710" y="1267508"/>
            <a:ext cx="1428750" cy="369332"/>
          </a:xfrm>
          <a:prstGeom prst="rect">
            <a:avLst/>
          </a:prstGeom>
          <a:noFill/>
        </p:spPr>
        <p:txBody>
          <a:bodyPr wrap="square" rtlCol="0">
            <a:spAutoFit/>
          </a:bodyPr>
          <a:lstStyle/>
          <a:p>
            <a:pPr algn="ctr"/>
            <a:r>
              <a:rPr lang="es-MX" b="1" dirty="0">
                <a:solidFill>
                  <a:schemeClr val="bg1"/>
                </a:solidFill>
              </a:rPr>
              <a:t>FUNCION</a:t>
            </a:r>
          </a:p>
        </p:txBody>
      </p:sp>
      <p:sp>
        <p:nvSpPr>
          <p:cNvPr id="33" name="CuadroTexto 32">
            <a:extLst>
              <a:ext uri="{FF2B5EF4-FFF2-40B4-BE49-F238E27FC236}">
                <a16:creationId xmlns:a16="http://schemas.microsoft.com/office/drawing/2014/main" id="{AAA19553-BA94-6BB3-A66A-472D4A7956A7}"/>
              </a:ext>
            </a:extLst>
          </p:cNvPr>
          <p:cNvSpPr txBox="1"/>
          <p:nvPr/>
        </p:nvSpPr>
        <p:spPr>
          <a:xfrm>
            <a:off x="4484587" y="1267508"/>
            <a:ext cx="1143509" cy="369332"/>
          </a:xfrm>
          <a:prstGeom prst="rect">
            <a:avLst/>
          </a:prstGeom>
          <a:noFill/>
        </p:spPr>
        <p:txBody>
          <a:bodyPr wrap="square" rtlCol="0">
            <a:spAutoFit/>
          </a:bodyPr>
          <a:lstStyle/>
          <a:p>
            <a:pPr algn="ctr"/>
            <a:r>
              <a:rPr lang="es-MX" b="1" dirty="0">
                <a:solidFill>
                  <a:schemeClr val="bg1"/>
                </a:solidFill>
              </a:rPr>
              <a:t>ANTES</a:t>
            </a:r>
          </a:p>
        </p:txBody>
      </p:sp>
      <p:sp>
        <p:nvSpPr>
          <p:cNvPr id="35" name="CuadroTexto 34">
            <a:extLst>
              <a:ext uri="{FF2B5EF4-FFF2-40B4-BE49-F238E27FC236}">
                <a16:creationId xmlns:a16="http://schemas.microsoft.com/office/drawing/2014/main" id="{C7B8996E-4A9F-1A20-C194-FF291EC676BF}"/>
              </a:ext>
            </a:extLst>
          </p:cNvPr>
          <p:cNvSpPr txBox="1"/>
          <p:nvPr/>
        </p:nvSpPr>
        <p:spPr>
          <a:xfrm>
            <a:off x="5626223" y="1267508"/>
            <a:ext cx="1428750" cy="369332"/>
          </a:xfrm>
          <a:prstGeom prst="rect">
            <a:avLst/>
          </a:prstGeom>
          <a:noFill/>
        </p:spPr>
        <p:txBody>
          <a:bodyPr wrap="square" rtlCol="0">
            <a:spAutoFit/>
          </a:bodyPr>
          <a:lstStyle/>
          <a:p>
            <a:pPr algn="ctr"/>
            <a:r>
              <a:rPr lang="es-MX" b="1" dirty="0">
                <a:solidFill>
                  <a:schemeClr val="bg1"/>
                </a:solidFill>
              </a:rPr>
              <a:t>ACTUAL</a:t>
            </a:r>
          </a:p>
        </p:txBody>
      </p:sp>
      <p:sp>
        <p:nvSpPr>
          <p:cNvPr id="37" name="CuadroTexto 36">
            <a:extLst>
              <a:ext uri="{FF2B5EF4-FFF2-40B4-BE49-F238E27FC236}">
                <a16:creationId xmlns:a16="http://schemas.microsoft.com/office/drawing/2014/main" id="{42FC55D7-70AE-4499-65C4-F1341E5EDF7B}"/>
              </a:ext>
            </a:extLst>
          </p:cNvPr>
          <p:cNvSpPr txBox="1"/>
          <p:nvPr/>
        </p:nvSpPr>
        <p:spPr>
          <a:xfrm>
            <a:off x="9608204" y="1267508"/>
            <a:ext cx="1143509" cy="369332"/>
          </a:xfrm>
          <a:prstGeom prst="rect">
            <a:avLst/>
          </a:prstGeom>
          <a:noFill/>
        </p:spPr>
        <p:txBody>
          <a:bodyPr wrap="square" rtlCol="0">
            <a:spAutoFit/>
          </a:bodyPr>
          <a:lstStyle/>
          <a:p>
            <a:pPr algn="ctr"/>
            <a:r>
              <a:rPr lang="es-MX" b="1" dirty="0">
                <a:solidFill>
                  <a:schemeClr val="bg1"/>
                </a:solidFill>
              </a:rPr>
              <a:t>USUARIO</a:t>
            </a:r>
          </a:p>
        </p:txBody>
      </p:sp>
      <p:sp>
        <p:nvSpPr>
          <p:cNvPr id="39" name="CuadroTexto 38">
            <a:extLst>
              <a:ext uri="{FF2B5EF4-FFF2-40B4-BE49-F238E27FC236}">
                <a16:creationId xmlns:a16="http://schemas.microsoft.com/office/drawing/2014/main" id="{6F467957-2C04-B8D9-ADA0-309F0D9EDC82}"/>
              </a:ext>
            </a:extLst>
          </p:cNvPr>
          <p:cNvSpPr txBox="1"/>
          <p:nvPr/>
        </p:nvSpPr>
        <p:spPr>
          <a:xfrm>
            <a:off x="10749840" y="1267508"/>
            <a:ext cx="1428750" cy="369332"/>
          </a:xfrm>
          <a:prstGeom prst="rect">
            <a:avLst/>
          </a:prstGeom>
          <a:noFill/>
        </p:spPr>
        <p:txBody>
          <a:bodyPr wrap="square" rtlCol="0">
            <a:spAutoFit/>
          </a:bodyPr>
          <a:lstStyle/>
          <a:p>
            <a:pPr algn="ctr"/>
            <a:r>
              <a:rPr lang="es-MX" b="1" dirty="0">
                <a:solidFill>
                  <a:schemeClr val="bg1"/>
                </a:solidFill>
              </a:rPr>
              <a:t>RETOS</a:t>
            </a:r>
          </a:p>
        </p:txBody>
      </p:sp>
      <p:sp>
        <p:nvSpPr>
          <p:cNvPr id="40" name="CuadroTexto 39">
            <a:extLst>
              <a:ext uri="{FF2B5EF4-FFF2-40B4-BE49-F238E27FC236}">
                <a16:creationId xmlns:a16="http://schemas.microsoft.com/office/drawing/2014/main" id="{042B1AB4-8F7A-48A6-91EE-16C99F3197FF}"/>
              </a:ext>
            </a:extLst>
          </p:cNvPr>
          <p:cNvSpPr txBox="1"/>
          <p:nvPr/>
        </p:nvSpPr>
        <p:spPr>
          <a:xfrm>
            <a:off x="6968925" y="1281329"/>
            <a:ext cx="1262844" cy="369332"/>
          </a:xfrm>
          <a:prstGeom prst="rect">
            <a:avLst/>
          </a:prstGeom>
          <a:noFill/>
        </p:spPr>
        <p:txBody>
          <a:bodyPr wrap="square" rtlCol="0">
            <a:spAutoFit/>
          </a:bodyPr>
          <a:lstStyle/>
          <a:p>
            <a:pPr algn="ctr"/>
            <a:r>
              <a:rPr lang="es-MX" b="1" dirty="0">
                <a:solidFill>
                  <a:schemeClr val="bg1"/>
                </a:solidFill>
              </a:rPr>
              <a:t>EJEMPLOS</a:t>
            </a:r>
          </a:p>
        </p:txBody>
      </p:sp>
      <p:sp>
        <p:nvSpPr>
          <p:cNvPr id="41" name="CuadroTexto 40">
            <a:extLst>
              <a:ext uri="{FF2B5EF4-FFF2-40B4-BE49-F238E27FC236}">
                <a16:creationId xmlns:a16="http://schemas.microsoft.com/office/drawing/2014/main" id="{6400F776-42DA-B84A-545F-81B2433F572B}"/>
              </a:ext>
            </a:extLst>
          </p:cNvPr>
          <p:cNvSpPr txBox="1"/>
          <p:nvPr/>
        </p:nvSpPr>
        <p:spPr>
          <a:xfrm>
            <a:off x="8276468" y="1281329"/>
            <a:ext cx="1262844" cy="369332"/>
          </a:xfrm>
          <a:prstGeom prst="rect">
            <a:avLst/>
          </a:prstGeom>
          <a:noFill/>
        </p:spPr>
        <p:txBody>
          <a:bodyPr wrap="square" rtlCol="0">
            <a:spAutoFit/>
          </a:bodyPr>
          <a:lstStyle/>
          <a:p>
            <a:pPr algn="ctr"/>
            <a:r>
              <a:rPr lang="es-MX" b="1" dirty="0">
                <a:solidFill>
                  <a:schemeClr val="bg1"/>
                </a:solidFill>
              </a:rPr>
              <a:t>FUTURO</a:t>
            </a:r>
          </a:p>
        </p:txBody>
      </p:sp>
      <p:pic>
        <p:nvPicPr>
          <p:cNvPr id="43" name="Gráfico 42" descr="Chevron arrows con relleno sólido">
            <a:hlinkClick r:id="rId15" action="ppaction://hlinksldjump"/>
            <a:extLst>
              <a:ext uri="{FF2B5EF4-FFF2-40B4-BE49-F238E27FC236}">
                <a16:creationId xmlns:a16="http://schemas.microsoft.com/office/drawing/2014/main" id="{1085E490-9A3E-1E84-A7B8-9BEA509CB5D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7666" y="490538"/>
            <a:ext cx="914400" cy="914400"/>
          </a:xfrm>
          <a:prstGeom prst="rect">
            <a:avLst/>
          </a:prstGeom>
        </p:spPr>
      </p:pic>
      <p:pic>
        <p:nvPicPr>
          <p:cNvPr id="45" name="Gráfico 44" descr="Chevron arrows con relleno sólido">
            <a:hlinkClick r:id="rId18" action="ppaction://hlinksldjump"/>
            <a:extLst>
              <a:ext uri="{FF2B5EF4-FFF2-40B4-BE49-F238E27FC236}">
                <a16:creationId xmlns:a16="http://schemas.microsoft.com/office/drawing/2014/main" id="{5EE77207-D99E-6951-A51E-98ECDD04320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54537" y="500518"/>
            <a:ext cx="914400" cy="914400"/>
          </a:xfrm>
          <a:prstGeom prst="rect">
            <a:avLst/>
          </a:prstGeom>
        </p:spPr>
      </p:pic>
      <p:pic>
        <p:nvPicPr>
          <p:cNvPr id="48" name="Gráfico 47" descr="Rocket con relleno sólido">
            <a:hlinkClick r:id="rId21" action="ppaction://hlinksldjump"/>
            <a:extLst>
              <a:ext uri="{FF2B5EF4-FFF2-40B4-BE49-F238E27FC236}">
                <a16:creationId xmlns:a16="http://schemas.microsoft.com/office/drawing/2014/main" id="{ACBC80DD-7DE8-5712-8A37-A6AA9C1EF18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31984" y="570585"/>
            <a:ext cx="734816" cy="734816"/>
          </a:xfrm>
          <a:prstGeom prst="rect">
            <a:avLst/>
          </a:prstGeom>
        </p:spPr>
      </p:pic>
      <p:pic>
        <p:nvPicPr>
          <p:cNvPr id="49" name="Gráfico 48" descr="Flowchart con relleno sólido">
            <a:hlinkClick r:id="rId24" action="ppaction://hlinksldjump"/>
            <a:extLst>
              <a:ext uri="{FF2B5EF4-FFF2-40B4-BE49-F238E27FC236}">
                <a16:creationId xmlns:a16="http://schemas.microsoft.com/office/drawing/2014/main" id="{05E1EE32-71B5-97FC-46C2-79869A19FAB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134832" y="490282"/>
            <a:ext cx="895422" cy="895422"/>
          </a:xfrm>
          <a:prstGeom prst="rect">
            <a:avLst/>
          </a:prstGeom>
        </p:spPr>
      </p:pic>
      <p:pic>
        <p:nvPicPr>
          <p:cNvPr id="50" name="Gráfico 49" descr="Users con relleno sólido">
            <a:hlinkClick r:id="rId27" action="ppaction://hlinksldjump"/>
            <a:extLst>
              <a:ext uri="{FF2B5EF4-FFF2-40B4-BE49-F238E27FC236}">
                <a16:creationId xmlns:a16="http://schemas.microsoft.com/office/drawing/2014/main" id="{8C4DC952-CA1F-29FB-C373-6250856EF37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718127" y="506004"/>
            <a:ext cx="914400" cy="914400"/>
          </a:xfrm>
          <a:prstGeom prst="rect">
            <a:avLst/>
          </a:prstGeom>
        </p:spPr>
      </p:pic>
      <p:pic>
        <p:nvPicPr>
          <p:cNvPr id="51" name="Gráfico 50" descr="Web design contorno">
            <a:hlinkClick r:id="rId30" action="ppaction://hlinksldjump"/>
            <a:extLst>
              <a:ext uri="{FF2B5EF4-FFF2-40B4-BE49-F238E27FC236}">
                <a16:creationId xmlns:a16="http://schemas.microsoft.com/office/drawing/2014/main" id="{7BA0564B-A6BE-36C7-0745-7B4CE10ED04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984467" y="471304"/>
            <a:ext cx="914400" cy="914400"/>
          </a:xfrm>
          <a:prstGeom prst="rect">
            <a:avLst/>
          </a:prstGeom>
        </p:spPr>
      </p:pic>
    </p:spTree>
    <p:extLst>
      <p:ext uri="{BB962C8B-B14F-4D97-AF65-F5344CB8AC3E}">
        <p14:creationId xmlns:p14="http://schemas.microsoft.com/office/powerpoint/2010/main" val="2424861554"/>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920x1080 Fondo de pantalla negro mate 1920x1080 PX de Colores, Negro -  Todo fondos">
            <a:extLst>
              <a:ext uri="{FF2B5EF4-FFF2-40B4-BE49-F238E27FC236}">
                <a16:creationId xmlns:a16="http://schemas.microsoft.com/office/drawing/2014/main" id="{64B4087F-67B1-8477-4288-AEADA387E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39" y="1603838"/>
            <a:ext cx="20698691" cy="541689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82FA11EE-AC84-A849-AC0F-370A0F487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3716" y="2147208"/>
            <a:ext cx="2790588" cy="279058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8EBE95A7-0E51-2428-A4EC-5B52E7A0C1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1860" y="2068733"/>
            <a:ext cx="3248167" cy="3248167"/>
          </a:xfrm>
          <a:prstGeom prst="rect">
            <a:avLst/>
          </a:prstGeom>
          <a:noFill/>
          <a:extLst>
            <a:ext uri="{909E8E84-426E-40DD-AFC4-6F175D3DCCD1}">
              <a14:hiddenFill xmlns:a14="http://schemas.microsoft.com/office/drawing/2010/main">
                <a:solidFill>
                  <a:srgbClr val="FFFFFF"/>
                </a:solidFill>
              </a14:hiddenFill>
            </a:ext>
          </a:extLst>
        </p:spPr>
      </p:pic>
      <p:sp>
        <p:nvSpPr>
          <p:cNvPr id="45" name="CuadroTexto 44">
            <a:extLst>
              <a:ext uri="{FF2B5EF4-FFF2-40B4-BE49-F238E27FC236}">
                <a16:creationId xmlns:a16="http://schemas.microsoft.com/office/drawing/2014/main" id="{F340A210-25A9-8622-0103-D680AC92C260}"/>
              </a:ext>
            </a:extLst>
          </p:cNvPr>
          <p:cNvSpPr txBox="1"/>
          <p:nvPr/>
        </p:nvSpPr>
        <p:spPr>
          <a:xfrm>
            <a:off x="7130073" y="5356030"/>
            <a:ext cx="3345870" cy="1200329"/>
          </a:xfrm>
          <a:prstGeom prst="rect">
            <a:avLst/>
          </a:prstGeom>
          <a:noFill/>
        </p:spPr>
        <p:txBody>
          <a:bodyPr wrap="square" rtlCol="0">
            <a:spAutoFit/>
          </a:bodyPr>
          <a:lstStyle/>
          <a:p>
            <a:pPr marL="285750" indent="-285750" fontAlgn="base">
              <a:buFont typeface="Courier New" panose="02070309020205020404" pitchFamily="49" charset="0"/>
              <a:buChar char="o"/>
            </a:pPr>
            <a:r>
              <a:rPr lang="es-MX" b="1" dirty="0">
                <a:solidFill>
                  <a:schemeClr val="bg1"/>
                </a:solidFill>
              </a:rPr>
              <a:t>PWA 99% más ligera</a:t>
            </a:r>
            <a:endParaRPr lang="es-MX" dirty="0">
              <a:solidFill>
                <a:schemeClr val="bg1"/>
              </a:solidFill>
            </a:endParaRPr>
          </a:p>
          <a:p>
            <a:pPr marL="285750" indent="-285750" fontAlgn="base">
              <a:buFont typeface="Courier New" panose="02070309020205020404" pitchFamily="49" charset="0"/>
              <a:buChar char="o"/>
            </a:pPr>
            <a:r>
              <a:rPr lang="es-MX" b="1" dirty="0">
                <a:solidFill>
                  <a:schemeClr val="bg1"/>
                </a:solidFill>
              </a:rPr>
              <a:t>Interfaz más rápida y cómoda</a:t>
            </a:r>
          </a:p>
          <a:p>
            <a:pPr marL="285750" indent="-285750" fontAlgn="base">
              <a:buFont typeface="Courier New" panose="02070309020205020404" pitchFamily="49" charset="0"/>
              <a:buChar char="o"/>
            </a:pPr>
            <a:r>
              <a:rPr lang="es-MX" b="1" dirty="0">
                <a:solidFill>
                  <a:schemeClr val="bg1"/>
                </a:solidFill>
              </a:rPr>
              <a:t>Duplicación de órdenes</a:t>
            </a:r>
          </a:p>
          <a:p>
            <a:endParaRPr lang="es-MX" dirty="0"/>
          </a:p>
        </p:txBody>
      </p:sp>
      <p:sp>
        <p:nvSpPr>
          <p:cNvPr id="48" name="CuadroTexto 47">
            <a:extLst>
              <a:ext uri="{FF2B5EF4-FFF2-40B4-BE49-F238E27FC236}">
                <a16:creationId xmlns:a16="http://schemas.microsoft.com/office/drawing/2014/main" id="{D687398D-B046-BC45-AD5D-F0D68716838D}"/>
              </a:ext>
            </a:extLst>
          </p:cNvPr>
          <p:cNvSpPr txBox="1"/>
          <p:nvPr/>
        </p:nvSpPr>
        <p:spPr>
          <a:xfrm>
            <a:off x="1727572" y="5292534"/>
            <a:ext cx="3904147" cy="1200329"/>
          </a:xfrm>
          <a:prstGeom prst="rect">
            <a:avLst/>
          </a:prstGeom>
          <a:noFill/>
        </p:spPr>
        <p:txBody>
          <a:bodyPr wrap="square" rtlCol="0">
            <a:spAutoFit/>
          </a:bodyPr>
          <a:lstStyle/>
          <a:p>
            <a:pPr marL="285750" indent="-285750" fontAlgn="base">
              <a:buFont typeface="Courier New" panose="02070309020205020404" pitchFamily="49" charset="0"/>
              <a:buChar char="o"/>
            </a:pPr>
            <a:r>
              <a:rPr lang="es-MX" b="1" dirty="0">
                <a:solidFill>
                  <a:schemeClr val="bg1"/>
                </a:solidFill>
              </a:rPr>
              <a:t>Ideal para dispositivos con pocos recursos de hardware</a:t>
            </a:r>
            <a:endParaRPr lang="es-MX" dirty="0">
              <a:solidFill>
                <a:schemeClr val="bg1"/>
              </a:solidFill>
            </a:endParaRPr>
          </a:p>
          <a:p>
            <a:pPr marL="285750" indent="-285750" fontAlgn="base">
              <a:buFont typeface="Courier New" panose="02070309020205020404" pitchFamily="49" charset="0"/>
              <a:buChar char="o"/>
            </a:pPr>
            <a:r>
              <a:rPr lang="es-MX" b="1" dirty="0">
                <a:solidFill>
                  <a:schemeClr val="bg1"/>
                </a:solidFill>
              </a:rPr>
              <a:t>Compatibilidad</a:t>
            </a:r>
          </a:p>
          <a:p>
            <a:pPr marL="285750" indent="-285750" fontAlgn="base">
              <a:buFont typeface="Courier New" panose="02070309020205020404" pitchFamily="49" charset="0"/>
              <a:buChar char="o"/>
            </a:pPr>
            <a:r>
              <a:rPr lang="es-MX" b="1" dirty="0">
                <a:solidFill>
                  <a:schemeClr val="bg1"/>
                </a:solidFill>
              </a:rPr>
              <a:t>Viable para redes de baja velocidad</a:t>
            </a:r>
          </a:p>
        </p:txBody>
      </p:sp>
      <p:sp>
        <p:nvSpPr>
          <p:cNvPr id="49" name="Rectángulo 48">
            <a:extLst>
              <a:ext uri="{FF2B5EF4-FFF2-40B4-BE49-F238E27FC236}">
                <a16:creationId xmlns:a16="http://schemas.microsoft.com/office/drawing/2014/main" id="{06B55AA0-FE78-2861-42A6-A6C513EB07CC}"/>
              </a:ext>
            </a:extLst>
          </p:cNvPr>
          <p:cNvSpPr/>
          <p:nvPr/>
        </p:nvSpPr>
        <p:spPr>
          <a:xfrm>
            <a:off x="0" y="0"/>
            <a:ext cx="12192000" cy="41433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0" name="Rectángulo redondeado 49">
            <a:extLst>
              <a:ext uri="{FF2B5EF4-FFF2-40B4-BE49-F238E27FC236}">
                <a16:creationId xmlns:a16="http://schemas.microsoft.com/office/drawing/2014/main" id="{9233336B-50AF-E0DE-6DCA-F1602BFE9FB1}"/>
              </a:ext>
            </a:extLst>
          </p:cNvPr>
          <p:cNvSpPr/>
          <p:nvPr/>
        </p:nvSpPr>
        <p:spPr>
          <a:xfrm>
            <a:off x="975815" y="88190"/>
            <a:ext cx="9996985" cy="257424"/>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rgbClr val="00B0F0"/>
                </a:solidFill>
              </a:rPr>
              <a:t>https://computomovil.fi-unam.com</a:t>
            </a:r>
          </a:p>
        </p:txBody>
      </p:sp>
      <p:sp>
        <p:nvSpPr>
          <p:cNvPr id="51" name="Rectángulo redondeado 50">
            <a:hlinkClick r:id="rId5" action="ppaction://hlinksldjump"/>
            <a:extLst>
              <a:ext uri="{FF2B5EF4-FFF2-40B4-BE49-F238E27FC236}">
                <a16:creationId xmlns:a16="http://schemas.microsoft.com/office/drawing/2014/main" id="{742E9922-893C-E6D5-877E-B5FB27F9E5D3}"/>
              </a:ext>
            </a:extLst>
          </p:cNvPr>
          <p:cNvSpPr/>
          <p:nvPr/>
        </p:nvSpPr>
        <p:spPr>
          <a:xfrm>
            <a:off x="11048490" y="88190"/>
            <a:ext cx="646686" cy="262262"/>
          </a:xfrm>
          <a:prstGeom prst="roundRect">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X</a:t>
            </a:r>
          </a:p>
        </p:txBody>
      </p:sp>
      <p:sp>
        <p:nvSpPr>
          <p:cNvPr id="52" name="Rectángulo redondeado 51">
            <a:extLst>
              <a:ext uri="{FF2B5EF4-FFF2-40B4-BE49-F238E27FC236}">
                <a16:creationId xmlns:a16="http://schemas.microsoft.com/office/drawing/2014/main" id="{76EA03E4-CDA1-3287-8111-101A5B5B89E7}"/>
              </a:ext>
            </a:extLst>
          </p:cNvPr>
          <p:cNvSpPr/>
          <p:nvPr/>
        </p:nvSpPr>
        <p:spPr>
          <a:xfrm>
            <a:off x="253439" y="85771"/>
            <a:ext cx="646686" cy="26644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ym typeface="Wingdings" pitchFamily="2" charset="2"/>
              </a:rPr>
              <a:t></a:t>
            </a:r>
            <a:endParaRPr lang="es-MX" dirty="0"/>
          </a:p>
        </p:txBody>
      </p:sp>
      <p:sp>
        <p:nvSpPr>
          <p:cNvPr id="53" name="Rectángulo 52">
            <a:extLst>
              <a:ext uri="{FF2B5EF4-FFF2-40B4-BE49-F238E27FC236}">
                <a16:creationId xmlns:a16="http://schemas.microsoft.com/office/drawing/2014/main" id="{5E4AC6D8-02D7-BFFC-BD0D-B9B1708C1A76}"/>
              </a:ext>
            </a:extLst>
          </p:cNvPr>
          <p:cNvSpPr/>
          <p:nvPr/>
        </p:nvSpPr>
        <p:spPr>
          <a:xfrm>
            <a:off x="1" y="402581"/>
            <a:ext cx="12192000" cy="119700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4" name="Rectángulo 53">
            <a:extLst>
              <a:ext uri="{FF2B5EF4-FFF2-40B4-BE49-F238E27FC236}">
                <a16:creationId xmlns:a16="http://schemas.microsoft.com/office/drawing/2014/main" id="{61851DA1-E09C-7455-4A30-BDCC0F6E936D}"/>
              </a:ext>
            </a:extLst>
          </p:cNvPr>
          <p:cNvSpPr/>
          <p:nvPr/>
        </p:nvSpPr>
        <p:spPr>
          <a:xfrm>
            <a:off x="9439587" y="402581"/>
            <a:ext cx="1422314" cy="11852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lumMod val="95000"/>
                  <a:lumOff val="5000"/>
                </a:schemeClr>
              </a:solidFill>
            </a:endParaRPr>
          </a:p>
        </p:txBody>
      </p:sp>
      <p:sp>
        <p:nvSpPr>
          <p:cNvPr id="55" name="CuadroTexto 54">
            <a:extLst>
              <a:ext uri="{FF2B5EF4-FFF2-40B4-BE49-F238E27FC236}">
                <a16:creationId xmlns:a16="http://schemas.microsoft.com/office/drawing/2014/main" id="{912EC682-ACC5-F08D-8C9E-0F42C55104F6}"/>
              </a:ext>
            </a:extLst>
          </p:cNvPr>
          <p:cNvSpPr txBox="1"/>
          <p:nvPr/>
        </p:nvSpPr>
        <p:spPr>
          <a:xfrm>
            <a:off x="261440" y="1230252"/>
            <a:ext cx="1428750" cy="369332"/>
          </a:xfrm>
          <a:prstGeom prst="rect">
            <a:avLst/>
          </a:prstGeom>
          <a:noFill/>
        </p:spPr>
        <p:txBody>
          <a:bodyPr wrap="square" rtlCol="0">
            <a:spAutoFit/>
          </a:bodyPr>
          <a:lstStyle/>
          <a:p>
            <a:pPr algn="ctr"/>
            <a:r>
              <a:rPr lang="es-MX" b="1" dirty="0">
                <a:solidFill>
                  <a:schemeClr val="bg1"/>
                </a:solidFill>
              </a:rPr>
              <a:t>HOME</a:t>
            </a:r>
          </a:p>
        </p:txBody>
      </p:sp>
      <p:sp>
        <p:nvSpPr>
          <p:cNvPr id="56" name="CuadroTexto 55">
            <a:extLst>
              <a:ext uri="{FF2B5EF4-FFF2-40B4-BE49-F238E27FC236}">
                <a16:creationId xmlns:a16="http://schemas.microsoft.com/office/drawing/2014/main" id="{C0DA6E96-7346-0F60-F036-FA4AA75C9C9A}"/>
              </a:ext>
            </a:extLst>
          </p:cNvPr>
          <p:cNvSpPr txBox="1"/>
          <p:nvPr/>
        </p:nvSpPr>
        <p:spPr>
          <a:xfrm>
            <a:off x="1916074" y="1267508"/>
            <a:ext cx="1143509" cy="369332"/>
          </a:xfrm>
          <a:prstGeom prst="rect">
            <a:avLst/>
          </a:prstGeom>
          <a:noFill/>
        </p:spPr>
        <p:txBody>
          <a:bodyPr wrap="square" rtlCol="0">
            <a:spAutoFit/>
          </a:bodyPr>
          <a:lstStyle/>
          <a:p>
            <a:pPr algn="ctr"/>
            <a:r>
              <a:rPr lang="es-MX" b="1" dirty="0">
                <a:solidFill>
                  <a:schemeClr val="bg1"/>
                </a:solidFill>
              </a:rPr>
              <a:t>PWA</a:t>
            </a:r>
          </a:p>
        </p:txBody>
      </p:sp>
      <p:pic>
        <p:nvPicPr>
          <p:cNvPr id="57" name="Gráfico 56" descr="Work from home Wi-Fi contorno">
            <a:hlinkClick r:id="rId6" action="ppaction://hlinksldjump"/>
            <a:extLst>
              <a:ext uri="{FF2B5EF4-FFF2-40B4-BE49-F238E27FC236}">
                <a16:creationId xmlns:a16="http://schemas.microsoft.com/office/drawing/2014/main" id="{8C1DDDE9-625A-5730-EAC5-8FAB99B7A1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615" y="471304"/>
            <a:ext cx="914400" cy="914400"/>
          </a:xfrm>
          <a:prstGeom prst="rect">
            <a:avLst/>
          </a:prstGeom>
        </p:spPr>
      </p:pic>
      <p:pic>
        <p:nvPicPr>
          <p:cNvPr id="58" name="Gráfico 57" descr="Question Mark con relleno sólido">
            <a:hlinkClick r:id="rId9" action="ppaction://hlinksldjump"/>
            <a:extLst>
              <a:ext uri="{FF2B5EF4-FFF2-40B4-BE49-F238E27FC236}">
                <a16:creationId xmlns:a16="http://schemas.microsoft.com/office/drawing/2014/main" id="{A23E8AB4-8DDD-0AF9-1A1B-0B2F75B6F0E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96210" y="550585"/>
            <a:ext cx="804862" cy="711866"/>
          </a:xfrm>
          <a:prstGeom prst="rect">
            <a:avLst/>
          </a:prstGeom>
        </p:spPr>
      </p:pic>
      <p:pic>
        <p:nvPicPr>
          <p:cNvPr id="59" name="Gráfico 58" descr="Workflow con relleno sólido">
            <a:hlinkClick r:id="rId12" action="ppaction://hlinksldjump"/>
            <a:extLst>
              <a:ext uri="{FF2B5EF4-FFF2-40B4-BE49-F238E27FC236}">
                <a16:creationId xmlns:a16="http://schemas.microsoft.com/office/drawing/2014/main" id="{E2F44A12-A912-3458-EA0B-9F610535769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19707" y="502528"/>
            <a:ext cx="806400" cy="806400"/>
          </a:xfrm>
          <a:prstGeom prst="rect">
            <a:avLst/>
          </a:prstGeom>
        </p:spPr>
      </p:pic>
      <p:sp>
        <p:nvSpPr>
          <p:cNvPr id="60" name="CuadroTexto 59">
            <a:extLst>
              <a:ext uri="{FF2B5EF4-FFF2-40B4-BE49-F238E27FC236}">
                <a16:creationId xmlns:a16="http://schemas.microsoft.com/office/drawing/2014/main" id="{CEF1E85F-5DF4-F2E1-3B2D-FBB8899D0C94}"/>
              </a:ext>
            </a:extLst>
          </p:cNvPr>
          <p:cNvSpPr txBox="1"/>
          <p:nvPr/>
        </p:nvSpPr>
        <p:spPr>
          <a:xfrm>
            <a:off x="3057710" y="1267508"/>
            <a:ext cx="1428750" cy="369332"/>
          </a:xfrm>
          <a:prstGeom prst="rect">
            <a:avLst/>
          </a:prstGeom>
          <a:noFill/>
        </p:spPr>
        <p:txBody>
          <a:bodyPr wrap="square" rtlCol="0">
            <a:spAutoFit/>
          </a:bodyPr>
          <a:lstStyle/>
          <a:p>
            <a:pPr algn="ctr"/>
            <a:r>
              <a:rPr lang="es-MX" b="1" dirty="0">
                <a:solidFill>
                  <a:schemeClr val="bg1"/>
                </a:solidFill>
              </a:rPr>
              <a:t>FUNCION</a:t>
            </a:r>
          </a:p>
        </p:txBody>
      </p:sp>
      <p:sp>
        <p:nvSpPr>
          <p:cNvPr id="61" name="CuadroTexto 60">
            <a:extLst>
              <a:ext uri="{FF2B5EF4-FFF2-40B4-BE49-F238E27FC236}">
                <a16:creationId xmlns:a16="http://schemas.microsoft.com/office/drawing/2014/main" id="{00DDF09E-46BD-3C7B-A28D-84996FBEC90D}"/>
              </a:ext>
            </a:extLst>
          </p:cNvPr>
          <p:cNvSpPr txBox="1"/>
          <p:nvPr/>
        </p:nvSpPr>
        <p:spPr>
          <a:xfrm>
            <a:off x="4484587" y="1267508"/>
            <a:ext cx="1143509" cy="369332"/>
          </a:xfrm>
          <a:prstGeom prst="rect">
            <a:avLst/>
          </a:prstGeom>
          <a:noFill/>
        </p:spPr>
        <p:txBody>
          <a:bodyPr wrap="square" rtlCol="0">
            <a:spAutoFit/>
          </a:bodyPr>
          <a:lstStyle/>
          <a:p>
            <a:pPr algn="ctr"/>
            <a:r>
              <a:rPr lang="es-MX" b="1" dirty="0">
                <a:solidFill>
                  <a:schemeClr val="bg1"/>
                </a:solidFill>
              </a:rPr>
              <a:t>ANTES</a:t>
            </a:r>
          </a:p>
        </p:txBody>
      </p:sp>
      <p:sp>
        <p:nvSpPr>
          <p:cNvPr id="62" name="CuadroTexto 61">
            <a:extLst>
              <a:ext uri="{FF2B5EF4-FFF2-40B4-BE49-F238E27FC236}">
                <a16:creationId xmlns:a16="http://schemas.microsoft.com/office/drawing/2014/main" id="{8124445A-4E00-96F4-9E3E-4A5F37C13DEE}"/>
              </a:ext>
            </a:extLst>
          </p:cNvPr>
          <p:cNvSpPr txBox="1"/>
          <p:nvPr/>
        </p:nvSpPr>
        <p:spPr>
          <a:xfrm>
            <a:off x="5626223" y="1267508"/>
            <a:ext cx="1428750" cy="369332"/>
          </a:xfrm>
          <a:prstGeom prst="rect">
            <a:avLst/>
          </a:prstGeom>
          <a:noFill/>
        </p:spPr>
        <p:txBody>
          <a:bodyPr wrap="square" rtlCol="0">
            <a:spAutoFit/>
          </a:bodyPr>
          <a:lstStyle/>
          <a:p>
            <a:pPr algn="ctr"/>
            <a:r>
              <a:rPr lang="es-MX" b="1" dirty="0">
                <a:solidFill>
                  <a:schemeClr val="bg1"/>
                </a:solidFill>
              </a:rPr>
              <a:t>ACTUAL</a:t>
            </a:r>
          </a:p>
        </p:txBody>
      </p:sp>
      <p:sp>
        <p:nvSpPr>
          <p:cNvPr id="63" name="CuadroTexto 62">
            <a:extLst>
              <a:ext uri="{FF2B5EF4-FFF2-40B4-BE49-F238E27FC236}">
                <a16:creationId xmlns:a16="http://schemas.microsoft.com/office/drawing/2014/main" id="{29183D1B-7346-9066-CD40-0DBC4B2AEFC0}"/>
              </a:ext>
            </a:extLst>
          </p:cNvPr>
          <p:cNvSpPr txBox="1"/>
          <p:nvPr/>
        </p:nvSpPr>
        <p:spPr>
          <a:xfrm>
            <a:off x="9608204" y="1267508"/>
            <a:ext cx="1143509" cy="369332"/>
          </a:xfrm>
          <a:prstGeom prst="rect">
            <a:avLst/>
          </a:prstGeom>
          <a:noFill/>
        </p:spPr>
        <p:txBody>
          <a:bodyPr wrap="square" rtlCol="0">
            <a:spAutoFit/>
          </a:bodyPr>
          <a:lstStyle/>
          <a:p>
            <a:pPr algn="ctr"/>
            <a:r>
              <a:rPr lang="es-MX" b="1" dirty="0">
                <a:solidFill>
                  <a:schemeClr val="bg1"/>
                </a:solidFill>
              </a:rPr>
              <a:t>USUARIO</a:t>
            </a:r>
          </a:p>
        </p:txBody>
      </p:sp>
      <p:sp>
        <p:nvSpPr>
          <p:cNvPr id="1024" name="CuadroTexto 1023">
            <a:extLst>
              <a:ext uri="{FF2B5EF4-FFF2-40B4-BE49-F238E27FC236}">
                <a16:creationId xmlns:a16="http://schemas.microsoft.com/office/drawing/2014/main" id="{0C259DBF-E886-ACD9-9181-E7A24026EDAB}"/>
              </a:ext>
            </a:extLst>
          </p:cNvPr>
          <p:cNvSpPr txBox="1"/>
          <p:nvPr/>
        </p:nvSpPr>
        <p:spPr>
          <a:xfrm>
            <a:off x="10749840" y="1267508"/>
            <a:ext cx="1428750" cy="369332"/>
          </a:xfrm>
          <a:prstGeom prst="rect">
            <a:avLst/>
          </a:prstGeom>
          <a:noFill/>
        </p:spPr>
        <p:txBody>
          <a:bodyPr wrap="square" rtlCol="0">
            <a:spAutoFit/>
          </a:bodyPr>
          <a:lstStyle/>
          <a:p>
            <a:pPr algn="ctr"/>
            <a:r>
              <a:rPr lang="es-MX" b="1" dirty="0">
                <a:solidFill>
                  <a:schemeClr val="bg1"/>
                </a:solidFill>
              </a:rPr>
              <a:t>RETOS</a:t>
            </a:r>
          </a:p>
        </p:txBody>
      </p:sp>
      <p:sp>
        <p:nvSpPr>
          <p:cNvPr id="1025" name="CuadroTexto 1024">
            <a:extLst>
              <a:ext uri="{FF2B5EF4-FFF2-40B4-BE49-F238E27FC236}">
                <a16:creationId xmlns:a16="http://schemas.microsoft.com/office/drawing/2014/main" id="{13A682AA-363F-4BD2-B6F9-E1451A571287}"/>
              </a:ext>
            </a:extLst>
          </p:cNvPr>
          <p:cNvSpPr txBox="1"/>
          <p:nvPr/>
        </p:nvSpPr>
        <p:spPr>
          <a:xfrm>
            <a:off x="6968925" y="1281329"/>
            <a:ext cx="1262844" cy="369332"/>
          </a:xfrm>
          <a:prstGeom prst="rect">
            <a:avLst/>
          </a:prstGeom>
          <a:noFill/>
        </p:spPr>
        <p:txBody>
          <a:bodyPr wrap="square" rtlCol="0">
            <a:spAutoFit/>
          </a:bodyPr>
          <a:lstStyle/>
          <a:p>
            <a:pPr algn="ctr"/>
            <a:r>
              <a:rPr lang="es-MX" b="1" dirty="0">
                <a:solidFill>
                  <a:schemeClr val="bg1"/>
                </a:solidFill>
              </a:rPr>
              <a:t>EJEMPLOS</a:t>
            </a:r>
          </a:p>
        </p:txBody>
      </p:sp>
      <p:sp>
        <p:nvSpPr>
          <p:cNvPr id="1027" name="CuadroTexto 1026">
            <a:extLst>
              <a:ext uri="{FF2B5EF4-FFF2-40B4-BE49-F238E27FC236}">
                <a16:creationId xmlns:a16="http://schemas.microsoft.com/office/drawing/2014/main" id="{2ACD7B9D-F2E5-C9BF-D2EB-E1297C09B1E3}"/>
              </a:ext>
            </a:extLst>
          </p:cNvPr>
          <p:cNvSpPr txBox="1"/>
          <p:nvPr/>
        </p:nvSpPr>
        <p:spPr>
          <a:xfrm>
            <a:off x="8276468" y="1281329"/>
            <a:ext cx="1262844" cy="369332"/>
          </a:xfrm>
          <a:prstGeom prst="rect">
            <a:avLst/>
          </a:prstGeom>
          <a:noFill/>
        </p:spPr>
        <p:txBody>
          <a:bodyPr wrap="square" rtlCol="0">
            <a:spAutoFit/>
          </a:bodyPr>
          <a:lstStyle/>
          <a:p>
            <a:pPr algn="ctr"/>
            <a:r>
              <a:rPr lang="es-MX" b="1" dirty="0">
                <a:solidFill>
                  <a:schemeClr val="bg1"/>
                </a:solidFill>
              </a:rPr>
              <a:t>FUTURO</a:t>
            </a:r>
          </a:p>
        </p:txBody>
      </p:sp>
      <p:pic>
        <p:nvPicPr>
          <p:cNvPr id="1028" name="Gráfico 1027" descr="Chevron arrows con relleno sólido">
            <a:hlinkClick r:id="rId15" action="ppaction://hlinksldjump"/>
            <a:extLst>
              <a:ext uri="{FF2B5EF4-FFF2-40B4-BE49-F238E27FC236}">
                <a16:creationId xmlns:a16="http://schemas.microsoft.com/office/drawing/2014/main" id="{35E08157-3B16-15D4-6A85-DBB92FCF63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7666" y="490538"/>
            <a:ext cx="914400" cy="914400"/>
          </a:xfrm>
          <a:prstGeom prst="rect">
            <a:avLst/>
          </a:prstGeom>
        </p:spPr>
      </p:pic>
      <p:pic>
        <p:nvPicPr>
          <p:cNvPr id="1029" name="Gráfico 1028" descr="Chevron arrows con relleno sólido">
            <a:hlinkClick r:id="rId18" action="ppaction://hlinksldjump"/>
            <a:extLst>
              <a:ext uri="{FF2B5EF4-FFF2-40B4-BE49-F238E27FC236}">
                <a16:creationId xmlns:a16="http://schemas.microsoft.com/office/drawing/2014/main" id="{92AE5020-16C3-8EA1-2794-AA743151C0B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54537" y="500518"/>
            <a:ext cx="914400" cy="914400"/>
          </a:xfrm>
          <a:prstGeom prst="rect">
            <a:avLst/>
          </a:prstGeom>
        </p:spPr>
      </p:pic>
      <p:pic>
        <p:nvPicPr>
          <p:cNvPr id="1030" name="Gráfico 1029" descr="Rocket con relleno sólido">
            <a:hlinkClick r:id="rId21" action="ppaction://hlinksldjump"/>
            <a:extLst>
              <a:ext uri="{FF2B5EF4-FFF2-40B4-BE49-F238E27FC236}">
                <a16:creationId xmlns:a16="http://schemas.microsoft.com/office/drawing/2014/main" id="{E77615AD-2E76-9CBD-4E18-B45DCFA5F67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31984" y="570585"/>
            <a:ext cx="734816" cy="734816"/>
          </a:xfrm>
          <a:prstGeom prst="rect">
            <a:avLst/>
          </a:prstGeom>
        </p:spPr>
      </p:pic>
      <p:pic>
        <p:nvPicPr>
          <p:cNvPr id="1031" name="Gráfico 1030" descr="Flowchart con relleno sólido">
            <a:hlinkClick r:id="rId24" action="ppaction://hlinksldjump"/>
            <a:extLst>
              <a:ext uri="{FF2B5EF4-FFF2-40B4-BE49-F238E27FC236}">
                <a16:creationId xmlns:a16="http://schemas.microsoft.com/office/drawing/2014/main" id="{3048C042-2E06-A258-0C35-3DE420D43BC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134832" y="490282"/>
            <a:ext cx="895422" cy="895422"/>
          </a:xfrm>
          <a:prstGeom prst="rect">
            <a:avLst/>
          </a:prstGeom>
        </p:spPr>
      </p:pic>
      <p:pic>
        <p:nvPicPr>
          <p:cNvPr id="1032" name="Gráfico 1031" descr="Users con relleno sólido">
            <a:hlinkClick r:id="rId27" action="ppaction://hlinksldjump"/>
            <a:extLst>
              <a:ext uri="{FF2B5EF4-FFF2-40B4-BE49-F238E27FC236}">
                <a16:creationId xmlns:a16="http://schemas.microsoft.com/office/drawing/2014/main" id="{DA8B20C2-3987-10E2-D099-42096287B19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718127" y="506004"/>
            <a:ext cx="914400" cy="914400"/>
          </a:xfrm>
          <a:prstGeom prst="rect">
            <a:avLst/>
          </a:prstGeom>
        </p:spPr>
      </p:pic>
      <p:pic>
        <p:nvPicPr>
          <p:cNvPr id="1033" name="Gráfico 1032" descr="Web design contorno">
            <a:hlinkClick r:id="rId30" action="ppaction://hlinksldjump"/>
            <a:extLst>
              <a:ext uri="{FF2B5EF4-FFF2-40B4-BE49-F238E27FC236}">
                <a16:creationId xmlns:a16="http://schemas.microsoft.com/office/drawing/2014/main" id="{DD00D0F2-C8C7-0D1B-1572-013C46E40B75}"/>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984467" y="471304"/>
            <a:ext cx="914400" cy="914400"/>
          </a:xfrm>
          <a:prstGeom prst="rect">
            <a:avLst/>
          </a:prstGeom>
        </p:spPr>
      </p:pic>
    </p:spTree>
    <p:extLst>
      <p:ext uri="{BB962C8B-B14F-4D97-AF65-F5344CB8AC3E}">
        <p14:creationId xmlns:p14="http://schemas.microsoft.com/office/powerpoint/2010/main" val="3727460393"/>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920x1080 Fondo de pantalla negro mate 1920x1080 PX de Colores, Negro -  Todo fondos">
            <a:extLst>
              <a:ext uri="{FF2B5EF4-FFF2-40B4-BE49-F238E27FC236}">
                <a16:creationId xmlns:a16="http://schemas.microsoft.com/office/drawing/2014/main" id="{64B4087F-67B1-8477-4288-AEADA387E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39" y="1603838"/>
            <a:ext cx="20698691" cy="541689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44809664-B675-EFE0-08F7-B7938E214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710" y="1831645"/>
            <a:ext cx="1767588" cy="176758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C8908D2A-A25E-CA8A-5776-42378B56F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80" y="4688838"/>
            <a:ext cx="3297037" cy="466378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A1461E2E-C2C5-9CE0-6A72-D7A40E860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4002" y="2812772"/>
            <a:ext cx="2650245" cy="2650245"/>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96FF001E-9CCC-EBAC-D0D2-06F4BE73FB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3159" y="2002167"/>
            <a:ext cx="1767588" cy="176758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0A5CC250-4447-DF36-80B1-151ABFB2ABA3}"/>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92740" y="4742755"/>
            <a:ext cx="1639787" cy="138521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E470EAB3-F627-48F2-8348-210FEBAACEAD}"/>
              </a:ext>
            </a:extLst>
          </p:cNvPr>
          <p:cNvSpPr txBox="1"/>
          <p:nvPr/>
        </p:nvSpPr>
        <p:spPr>
          <a:xfrm>
            <a:off x="1047538" y="3769730"/>
            <a:ext cx="2650245" cy="369332"/>
          </a:xfrm>
          <a:prstGeom prst="rect">
            <a:avLst/>
          </a:prstGeom>
          <a:noFill/>
        </p:spPr>
        <p:txBody>
          <a:bodyPr wrap="square" rtlCol="0">
            <a:spAutoFit/>
          </a:bodyPr>
          <a:lstStyle/>
          <a:p>
            <a:r>
              <a:rPr lang="es-MX" b="1" dirty="0">
                <a:solidFill>
                  <a:schemeClr val="bg1"/>
                </a:solidFill>
              </a:rPr>
              <a:t>Adaptabilidad al cambio</a:t>
            </a:r>
          </a:p>
        </p:txBody>
      </p:sp>
      <p:sp>
        <p:nvSpPr>
          <p:cNvPr id="9" name="CuadroTexto 8">
            <a:extLst>
              <a:ext uri="{FF2B5EF4-FFF2-40B4-BE49-F238E27FC236}">
                <a16:creationId xmlns:a16="http://schemas.microsoft.com/office/drawing/2014/main" id="{B69AD9C9-C000-5BBD-776B-EBB154E8256B}"/>
              </a:ext>
            </a:extLst>
          </p:cNvPr>
          <p:cNvSpPr txBox="1"/>
          <p:nvPr/>
        </p:nvSpPr>
        <p:spPr>
          <a:xfrm>
            <a:off x="576782" y="6303009"/>
            <a:ext cx="3300280" cy="369332"/>
          </a:xfrm>
          <a:prstGeom prst="rect">
            <a:avLst/>
          </a:prstGeom>
          <a:noFill/>
        </p:spPr>
        <p:txBody>
          <a:bodyPr wrap="square" rtlCol="0">
            <a:spAutoFit/>
          </a:bodyPr>
          <a:lstStyle/>
          <a:p>
            <a:r>
              <a:rPr lang="es-MX" b="1" dirty="0">
                <a:solidFill>
                  <a:schemeClr val="bg1"/>
                </a:solidFill>
              </a:rPr>
              <a:t>Buen uso de notificaciones push</a:t>
            </a:r>
          </a:p>
        </p:txBody>
      </p:sp>
      <p:sp>
        <p:nvSpPr>
          <p:cNvPr id="15" name="CuadroTexto 14">
            <a:extLst>
              <a:ext uri="{FF2B5EF4-FFF2-40B4-BE49-F238E27FC236}">
                <a16:creationId xmlns:a16="http://schemas.microsoft.com/office/drawing/2014/main" id="{CB1774D9-97DD-BC0C-803C-4854E27D252B}"/>
              </a:ext>
            </a:extLst>
          </p:cNvPr>
          <p:cNvSpPr txBox="1"/>
          <p:nvPr/>
        </p:nvSpPr>
        <p:spPr>
          <a:xfrm>
            <a:off x="8231769" y="3730622"/>
            <a:ext cx="2650245" cy="369332"/>
          </a:xfrm>
          <a:prstGeom prst="rect">
            <a:avLst/>
          </a:prstGeom>
          <a:noFill/>
        </p:spPr>
        <p:txBody>
          <a:bodyPr wrap="square" rtlCol="0">
            <a:spAutoFit/>
          </a:bodyPr>
          <a:lstStyle/>
          <a:p>
            <a:pPr algn="ctr"/>
            <a:r>
              <a:rPr lang="es-MX" b="1" dirty="0">
                <a:solidFill>
                  <a:schemeClr val="bg1"/>
                </a:solidFill>
              </a:rPr>
              <a:t>Buen desempeño offline</a:t>
            </a:r>
          </a:p>
        </p:txBody>
      </p:sp>
      <p:sp>
        <p:nvSpPr>
          <p:cNvPr id="17" name="CuadroTexto 16">
            <a:extLst>
              <a:ext uri="{FF2B5EF4-FFF2-40B4-BE49-F238E27FC236}">
                <a16:creationId xmlns:a16="http://schemas.microsoft.com/office/drawing/2014/main" id="{B5C0ACAB-D22C-4419-F1AE-7884F4D66906}"/>
              </a:ext>
            </a:extLst>
          </p:cNvPr>
          <p:cNvSpPr txBox="1"/>
          <p:nvPr/>
        </p:nvSpPr>
        <p:spPr>
          <a:xfrm>
            <a:off x="8250893" y="6254350"/>
            <a:ext cx="2650245" cy="369332"/>
          </a:xfrm>
          <a:prstGeom prst="rect">
            <a:avLst/>
          </a:prstGeom>
          <a:noFill/>
        </p:spPr>
        <p:txBody>
          <a:bodyPr wrap="square" rtlCol="0">
            <a:spAutoFit/>
          </a:bodyPr>
          <a:lstStyle/>
          <a:p>
            <a:pPr algn="ctr"/>
            <a:r>
              <a:rPr lang="es-MX" b="1" dirty="0">
                <a:solidFill>
                  <a:schemeClr val="bg1"/>
                </a:solidFill>
              </a:rPr>
              <a:t>Accesibilidad</a:t>
            </a:r>
          </a:p>
        </p:txBody>
      </p:sp>
      <p:sp>
        <p:nvSpPr>
          <p:cNvPr id="19" name="CuadroTexto 18">
            <a:extLst>
              <a:ext uri="{FF2B5EF4-FFF2-40B4-BE49-F238E27FC236}">
                <a16:creationId xmlns:a16="http://schemas.microsoft.com/office/drawing/2014/main" id="{866C3C5D-7825-D5DE-3EA6-ECF0954C73F7}"/>
              </a:ext>
            </a:extLst>
          </p:cNvPr>
          <p:cNvSpPr txBox="1"/>
          <p:nvPr/>
        </p:nvSpPr>
        <p:spPr>
          <a:xfrm>
            <a:off x="4734374" y="5392005"/>
            <a:ext cx="2650245" cy="369332"/>
          </a:xfrm>
          <a:prstGeom prst="rect">
            <a:avLst/>
          </a:prstGeom>
          <a:noFill/>
        </p:spPr>
        <p:txBody>
          <a:bodyPr wrap="square" rtlCol="0">
            <a:spAutoFit/>
          </a:bodyPr>
          <a:lstStyle/>
          <a:p>
            <a:pPr algn="ctr"/>
            <a:r>
              <a:rPr lang="es-MX" b="1" dirty="0">
                <a:solidFill>
                  <a:schemeClr val="bg1"/>
                </a:solidFill>
              </a:rPr>
              <a:t>Retroalimentaciòn</a:t>
            </a:r>
          </a:p>
        </p:txBody>
      </p:sp>
      <p:sp>
        <p:nvSpPr>
          <p:cNvPr id="20" name="Rectángulo 19">
            <a:extLst>
              <a:ext uri="{FF2B5EF4-FFF2-40B4-BE49-F238E27FC236}">
                <a16:creationId xmlns:a16="http://schemas.microsoft.com/office/drawing/2014/main" id="{4A6A0A5A-6824-AA99-8760-CE238A0F9E0F}"/>
              </a:ext>
            </a:extLst>
          </p:cNvPr>
          <p:cNvSpPr/>
          <p:nvPr/>
        </p:nvSpPr>
        <p:spPr>
          <a:xfrm>
            <a:off x="0" y="0"/>
            <a:ext cx="12192000" cy="41433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Rectángulo redondeado 20">
            <a:extLst>
              <a:ext uri="{FF2B5EF4-FFF2-40B4-BE49-F238E27FC236}">
                <a16:creationId xmlns:a16="http://schemas.microsoft.com/office/drawing/2014/main" id="{296D4EF2-C7A3-CFEC-9E6D-00FAD1968887}"/>
              </a:ext>
            </a:extLst>
          </p:cNvPr>
          <p:cNvSpPr/>
          <p:nvPr/>
        </p:nvSpPr>
        <p:spPr>
          <a:xfrm>
            <a:off x="975815" y="88190"/>
            <a:ext cx="9996985" cy="257424"/>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rgbClr val="00B0F0"/>
                </a:solidFill>
              </a:rPr>
              <a:t>https://computomovil.fi-unam.com</a:t>
            </a:r>
          </a:p>
        </p:txBody>
      </p:sp>
      <p:sp>
        <p:nvSpPr>
          <p:cNvPr id="22" name="Rectángulo redondeado 21">
            <a:hlinkClick r:id="rId8" action="ppaction://hlinksldjump"/>
            <a:extLst>
              <a:ext uri="{FF2B5EF4-FFF2-40B4-BE49-F238E27FC236}">
                <a16:creationId xmlns:a16="http://schemas.microsoft.com/office/drawing/2014/main" id="{662A13CA-6596-F8B3-60B8-9F070A52901D}"/>
              </a:ext>
            </a:extLst>
          </p:cNvPr>
          <p:cNvSpPr/>
          <p:nvPr/>
        </p:nvSpPr>
        <p:spPr>
          <a:xfrm>
            <a:off x="11048490" y="88190"/>
            <a:ext cx="646686" cy="262262"/>
          </a:xfrm>
          <a:prstGeom prst="roundRect">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X</a:t>
            </a:r>
          </a:p>
        </p:txBody>
      </p:sp>
      <p:sp>
        <p:nvSpPr>
          <p:cNvPr id="25" name="Rectángulo redondeado 24">
            <a:extLst>
              <a:ext uri="{FF2B5EF4-FFF2-40B4-BE49-F238E27FC236}">
                <a16:creationId xmlns:a16="http://schemas.microsoft.com/office/drawing/2014/main" id="{9CD80B16-127A-71E2-668C-2F23CE7782CA}"/>
              </a:ext>
            </a:extLst>
          </p:cNvPr>
          <p:cNvSpPr/>
          <p:nvPr/>
        </p:nvSpPr>
        <p:spPr>
          <a:xfrm>
            <a:off x="253439" y="85771"/>
            <a:ext cx="646686" cy="26644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sym typeface="Wingdings" pitchFamily="2" charset="2"/>
              </a:rPr>
              <a:t></a:t>
            </a:r>
            <a:endParaRPr lang="es-MX" dirty="0"/>
          </a:p>
        </p:txBody>
      </p:sp>
      <p:sp>
        <p:nvSpPr>
          <p:cNvPr id="26" name="Rectángulo 25">
            <a:extLst>
              <a:ext uri="{FF2B5EF4-FFF2-40B4-BE49-F238E27FC236}">
                <a16:creationId xmlns:a16="http://schemas.microsoft.com/office/drawing/2014/main" id="{B1D63BBE-C37D-67B7-B7D8-D1B95C4D6859}"/>
              </a:ext>
            </a:extLst>
          </p:cNvPr>
          <p:cNvSpPr/>
          <p:nvPr/>
        </p:nvSpPr>
        <p:spPr>
          <a:xfrm>
            <a:off x="1" y="402581"/>
            <a:ext cx="12192000" cy="119700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28">
            <a:extLst>
              <a:ext uri="{FF2B5EF4-FFF2-40B4-BE49-F238E27FC236}">
                <a16:creationId xmlns:a16="http://schemas.microsoft.com/office/drawing/2014/main" id="{4DFD32A7-DF80-7457-3B1C-EBB44C27CECD}"/>
              </a:ext>
            </a:extLst>
          </p:cNvPr>
          <p:cNvSpPr/>
          <p:nvPr/>
        </p:nvSpPr>
        <p:spPr>
          <a:xfrm>
            <a:off x="10678279" y="416466"/>
            <a:ext cx="1535346" cy="11852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lumMod val="95000"/>
                  <a:lumOff val="5000"/>
                </a:schemeClr>
              </a:solidFill>
            </a:endParaRPr>
          </a:p>
        </p:txBody>
      </p:sp>
      <p:sp>
        <p:nvSpPr>
          <p:cNvPr id="30" name="CuadroTexto 29">
            <a:extLst>
              <a:ext uri="{FF2B5EF4-FFF2-40B4-BE49-F238E27FC236}">
                <a16:creationId xmlns:a16="http://schemas.microsoft.com/office/drawing/2014/main" id="{60949C52-6A4C-D4EB-D2F7-C7EDE47B9942}"/>
              </a:ext>
            </a:extLst>
          </p:cNvPr>
          <p:cNvSpPr txBox="1"/>
          <p:nvPr/>
        </p:nvSpPr>
        <p:spPr>
          <a:xfrm>
            <a:off x="261440" y="1230252"/>
            <a:ext cx="1428750" cy="369332"/>
          </a:xfrm>
          <a:prstGeom prst="rect">
            <a:avLst/>
          </a:prstGeom>
          <a:noFill/>
        </p:spPr>
        <p:txBody>
          <a:bodyPr wrap="square" rtlCol="0">
            <a:spAutoFit/>
          </a:bodyPr>
          <a:lstStyle/>
          <a:p>
            <a:pPr algn="ctr"/>
            <a:r>
              <a:rPr lang="es-MX" b="1" dirty="0">
                <a:solidFill>
                  <a:schemeClr val="bg1"/>
                </a:solidFill>
              </a:rPr>
              <a:t>HOME</a:t>
            </a:r>
          </a:p>
        </p:txBody>
      </p:sp>
      <p:sp>
        <p:nvSpPr>
          <p:cNvPr id="32" name="CuadroTexto 31">
            <a:extLst>
              <a:ext uri="{FF2B5EF4-FFF2-40B4-BE49-F238E27FC236}">
                <a16:creationId xmlns:a16="http://schemas.microsoft.com/office/drawing/2014/main" id="{2391B946-C227-AF98-E234-7CD9B7A84383}"/>
              </a:ext>
            </a:extLst>
          </p:cNvPr>
          <p:cNvSpPr txBox="1"/>
          <p:nvPr/>
        </p:nvSpPr>
        <p:spPr>
          <a:xfrm>
            <a:off x="1916074" y="1267508"/>
            <a:ext cx="1143509" cy="369332"/>
          </a:xfrm>
          <a:prstGeom prst="rect">
            <a:avLst/>
          </a:prstGeom>
          <a:noFill/>
        </p:spPr>
        <p:txBody>
          <a:bodyPr wrap="square" rtlCol="0">
            <a:spAutoFit/>
          </a:bodyPr>
          <a:lstStyle/>
          <a:p>
            <a:pPr algn="ctr"/>
            <a:r>
              <a:rPr lang="es-MX" b="1" dirty="0">
                <a:solidFill>
                  <a:schemeClr val="bg1"/>
                </a:solidFill>
              </a:rPr>
              <a:t>PWA</a:t>
            </a:r>
          </a:p>
        </p:txBody>
      </p:sp>
      <p:pic>
        <p:nvPicPr>
          <p:cNvPr id="33" name="Gráfico 32" descr="Work from home Wi-Fi contorno">
            <a:hlinkClick r:id="rId9" action="ppaction://hlinksldjump"/>
            <a:extLst>
              <a:ext uri="{FF2B5EF4-FFF2-40B4-BE49-F238E27FC236}">
                <a16:creationId xmlns:a16="http://schemas.microsoft.com/office/drawing/2014/main" id="{FCA8EFF5-504B-EBA6-E36C-E8B952FADA3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8615" y="471304"/>
            <a:ext cx="914400" cy="914400"/>
          </a:xfrm>
          <a:prstGeom prst="rect">
            <a:avLst/>
          </a:prstGeom>
        </p:spPr>
      </p:pic>
      <p:pic>
        <p:nvPicPr>
          <p:cNvPr id="35" name="Gráfico 34" descr="Question Mark con relleno sólido">
            <a:hlinkClick r:id="rId12" action="ppaction://hlinksldjump"/>
            <a:extLst>
              <a:ext uri="{FF2B5EF4-FFF2-40B4-BE49-F238E27FC236}">
                <a16:creationId xmlns:a16="http://schemas.microsoft.com/office/drawing/2014/main" id="{9FDAF7E3-0D78-C8EA-ED4F-AEBFCEE8194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96210" y="550585"/>
            <a:ext cx="804862" cy="711866"/>
          </a:xfrm>
          <a:prstGeom prst="rect">
            <a:avLst/>
          </a:prstGeom>
        </p:spPr>
      </p:pic>
      <p:pic>
        <p:nvPicPr>
          <p:cNvPr id="37" name="Gráfico 36" descr="Workflow con relleno sólido">
            <a:hlinkClick r:id="rId15" action="ppaction://hlinksldjump"/>
            <a:extLst>
              <a:ext uri="{FF2B5EF4-FFF2-40B4-BE49-F238E27FC236}">
                <a16:creationId xmlns:a16="http://schemas.microsoft.com/office/drawing/2014/main" id="{0F897E6A-C8D9-FCD3-9D7B-C3BD0EC49D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19707" y="502528"/>
            <a:ext cx="806400" cy="806400"/>
          </a:xfrm>
          <a:prstGeom prst="rect">
            <a:avLst/>
          </a:prstGeom>
        </p:spPr>
      </p:pic>
      <p:sp>
        <p:nvSpPr>
          <p:cNvPr id="39" name="CuadroTexto 38">
            <a:extLst>
              <a:ext uri="{FF2B5EF4-FFF2-40B4-BE49-F238E27FC236}">
                <a16:creationId xmlns:a16="http://schemas.microsoft.com/office/drawing/2014/main" id="{095A000F-3BE8-8E87-A6DE-7ABB71D01F04}"/>
              </a:ext>
            </a:extLst>
          </p:cNvPr>
          <p:cNvSpPr txBox="1"/>
          <p:nvPr/>
        </p:nvSpPr>
        <p:spPr>
          <a:xfrm>
            <a:off x="3057710" y="1267508"/>
            <a:ext cx="1428750" cy="369332"/>
          </a:xfrm>
          <a:prstGeom prst="rect">
            <a:avLst/>
          </a:prstGeom>
          <a:noFill/>
        </p:spPr>
        <p:txBody>
          <a:bodyPr wrap="square" rtlCol="0">
            <a:spAutoFit/>
          </a:bodyPr>
          <a:lstStyle/>
          <a:p>
            <a:pPr algn="ctr"/>
            <a:r>
              <a:rPr lang="es-MX" b="1" dirty="0">
                <a:solidFill>
                  <a:schemeClr val="bg1"/>
                </a:solidFill>
              </a:rPr>
              <a:t>FUNCION</a:t>
            </a:r>
          </a:p>
        </p:txBody>
      </p:sp>
      <p:sp>
        <p:nvSpPr>
          <p:cNvPr id="40" name="CuadroTexto 39">
            <a:extLst>
              <a:ext uri="{FF2B5EF4-FFF2-40B4-BE49-F238E27FC236}">
                <a16:creationId xmlns:a16="http://schemas.microsoft.com/office/drawing/2014/main" id="{C68F51F2-0889-5EAB-C385-9FAED49EBB6E}"/>
              </a:ext>
            </a:extLst>
          </p:cNvPr>
          <p:cNvSpPr txBox="1"/>
          <p:nvPr/>
        </p:nvSpPr>
        <p:spPr>
          <a:xfrm>
            <a:off x="4484587" y="1267508"/>
            <a:ext cx="1143509" cy="369332"/>
          </a:xfrm>
          <a:prstGeom prst="rect">
            <a:avLst/>
          </a:prstGeom>
          <a:noFill/>
        </p:spPr>
        <p:txBody>
          <a:bodyPr wrap="square" rtlCol="0">
            <a:spAutoFit/>
          </a:bodyPr>
          <a:lstStyle/>
          <a:p>
            <a:pPr algn="ctr"/>
            <a:r>
              <a:rPr lang="es-MX" b="1" dirty="0">
                <a:solidFill>
                  <a:schemeClr val="bg1"/>
                </a:solidFill>
              </a:rPr>
              <a:t>ANTES</a:t>
            </a:r>
          </a:p>
        </p:txBody>
      </p:sp>
      <p:sp>
        <p:nvSpPr>
          <p:cNvPr id="41" name="CuadroTexto 40">
            <a:extLst>
              <a:ext uri="{FF2B5EF4-FFF2-40B4-BE49-F238E27FC236}">
                <a16:creationId xmlns:a16="http://schemas.microsoft.com/office/drawing/2014/main" id="{C6DFFB91-340D-3D17-F89B-4A4368B1A126}"/>
              </a:ext>
            </a:extLst>
          </p:cNvPr>
          <p:cNvSpPr txBox="1"/>
          <p:nvPr/>
        </p:nvSpPr>
        <p:spPr>
          <a:xfrm>
            <a:off x="5626223" y="1267508"/>
            <a:ext cx="1428750" cy="369332"/>
          </a:xfrm>
          <a:prstGeom prst="rect">
            <a:avLst/>
          </a:prstGeom>
          <a:noFill/>
        </p:spPr>
        <p:txBody>
          <a:bodyPr wrap="square" rtlCol="0">
            <a:spAutoFit/>
          </a:bodyPr>
          <a:lstStyle/>
          <a:p>
            <a:pPr algn="ctr"/>
            <a:r>
              <a:rPr lang="es-MX" b="1" dirty="0">
                <a:solidFill>
                  <a:schemeClr val="bg1"/>
                </a:solidFill>
              </a:rPr>
              <a:t>ACTUAL</a:t>
            </a:r>
          </a:p>
        </p:txBody>
      </p:sp>
      <p:sp>
        <p:nvSpPr>
          <p:cNvPr id="43" name="CuadroTexto 42">
            <a:extLst>
              <a:ext uri="{FF2B5EF4-FFF2-40B4-BE49-F238E27FC236}">
                <a16:creationId xmlns:a16="http://schemas.microsoft.com/office/drawing/2014/main" id="{FA1E5DC5-1C2E-D39A-863C-6DC9954E4C05}"/>
              </a:ext>
            </a:extLst>
          </p:cNvPr>
          <p:cNvSpPr txBox="1"/>
          <p:nvPr/>
        </p:nvSpPr>
        <p:spPr>
          <a:xfrm>
            <a:off x="9608204" y="1267508"/>
            <a:ext cx="1143509" cy="369332"/>
          </a:xfrm>
          <a:prstGeom prst="rect">
            <a:avLst/>
          </a:prstGeom>
          <a:noFill/>
        </p:spPr>
        <p:txBody>
          <a:bodyPr wrap="square" rtlCol="0">
            <a:spAutoFit/>
          </a:bodyPr>
          <a:lstStyle/>
          <a:p>
            <a:pPr algn="ctr"/>
            <a:r>
              <a:rPr lang="es-MX" b="1" dirty="0">
                <a:solidFill>
                  <a:schemeClr val="bg1"/>
                </a:solidFill>
              </a:rPr>
              <a:t>USUARIO</a:t>
            </a:r>
          </a:p>
        </p:txBody>
      </p:sp>
      <p:sp>
        <p:nvSpPr>
          <p:cNvPr id="45" name="CuadroTexto 44">
            <a:extLst>
              <a:ext uri="{FF2B5EF4-FFF2-40B4-BE49-F238E27FC236}">
                <a16:creationId xmlns:a16="http://schemas.microsoft.com/office/drawing/2014/main" id="{07AC1699-FE2D-BC76-0F48-F64574E96548}"/>
              </a:ext>
            </a:extLst>
          </p:cNvPr>
          <p:cNvSpPr txBox="1"/>
          <p:nvPr/>
        </p:nvSpPr>
        <p:spPr>
          <a:xfrm>
            <a:off x="10749840" y="1267508"/>
            <a:ext cx="1428750" cy="369332"/>
          </a:xfrm>
          <a:prstGeom prst="rect">
            <a:avLst/>
          </a:prstGeom>
          <a:noFill/>
        </p:spPr>
        <p:txBody>
          <a:bodyPr wrap="square" rtlCol="0">
            <a:spAutoFit/>
          </a:bodyPr>
          <a:lstStyle/>
          <a:p>
            <a:pPr algn="ctr"/>
            <a:r>
              <a:rPr lang="es-MX" b="1" dirty="0">
                <a:solidFill>
                  <a:schemeClr val="bg1"/>
                </a:solidFill>
              </a:rPr>
              <a:t>RETOS</a:t>
            </a:r>
          </a:p>
        </p:txBody>
      </p:sp>
      <p:sp>
        <p:nvSpPr>
          <p:cNvPr id="48" name="CuadroTexto 47">
            <a:extLst>
              <a:ext uri="{FF2B5EF4-FFF2-40B4-BE49-F238E27FC236}">
                <a16:creationId xmlns:a16="http://schemas.microsoft.com/office/drawing/2014/main" id="{BC7E8C4B-9B0B-195E-21D3-C290A423FF74}"/>
              </a:ext>
            </a:extLst>
          </p:cNvPr>
          <p:cNvSpPr txBox="1"/>
          <p:nvPr/>
        </p:nvSpPr>
        <p:spPr>
          <a:xfrm>
            <a:off x="6968925" y="1281329"/>
            <a:ext cx="1262844" cy="369332"/>
          </a:xfrm>
          <a:prstGeom prst="rect">
            <a:avLst/>
          </a:prstGeom>
          <a:noFill/>
        </p:spPr>
        <p:txBody>
          <a:bodyPr wrap="square" rtlCol="0">
            <a:spAutoFit/>
          </a:bodyPr>
          <a:lstStyle/>
          <a:p>
            <a:pPr algn="ctr"/>
            <a:r>
              <a:rPr lang="es-MX" b="1" dirty="0">
                <a:solidFill>
                  <a:schemeClr val="bg1"/>
                </a:solidFill>
              </a:rPr>
              <a:t>EJEMPLOS</a:t>
            </a:r>
          </a:p>
        </p:txBody>
      </p:sp>
      <p:sp>
        <p:nvSpPr>
          <p:cNvPr id="49" name="CuadroTexto 48">
            <a:extLst>
              <a:ext uri="{FF2B5EF4-FFF2-40B4-BE49-F238E27FC236}">
                <a16:creationId xmlns:a16="http://schemas.microsoft.com/office/drawing/2014/main" id="{455B14D1-15C1-0921-017B-B01C12AB4170}"/>
              </a:ext>
            </a:extLst>
          </p:cNvPr>
          <p:cNvSpPr txBox="1"/>
          <p:nvPr/>
        </p:nvSpPr>
        <p:spPr>
          <a:xfrm>
            <a:off x="8276468" y="1281329"/>
            <a:ext cx="1262844" cy="369332"/>
          </a:xfrm>
          <a:prstGeom prst="rect">
            <a:avLst/>
          </a:prstGeom>
          <a:noFill/>
        </p:spPr>
        <p:txBody>
          <a:bodyPr wrap="square" rtlCol="0">
            <a:spAutoFit/>
          </a:bodyPr>
          <a:lstStyle/>
          <a:p>
            <a:pPr algn="ctr"/>
            <a:r>
              <a:rPr lang="es-MX" b="1" dirty="0">
                <a:solidFill>
                  <a:schemeClr val="bg1"/>
                </a:solidFill>
              </a:rPr>
              <a:t>FUTURO</a:t>
            </a:r>
          </a:p>
        </p:txBody>
      </p:sp>
      <p:pic>
        <p:nvPicPr>
          <p:cNvPr id="50" name="Gráfico 49" descr="Chevron arrows con relleno sólido">
            <a:hlinkClick r:id="rId18" action="ppaction://hlinksldjump"/>
            <a:extLst>
              <a:ext uri="{FF2B5EF4-FFF2-40B4-BE49-F238E27FC236}">
                <a16:creationId xmlns:a16="http://schemas.microsoft.com/office/drawing/2014/main" id="{486E0AA7-0FF6-7B66-FCFF-C506AF95AB2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597666" y="490538"/>
            <a:ext cx="914400" cy="914400"/>
          </a:xfrm>
          <a:prstGeom prst="rect">
            <a:avLst/>
          </a:prstGeom>
        </p:spPr>
      </p:pic>
      <p:pic>
        <p:nvPicPr>
          <p:cNvPr id="51" name="Gráfico 50" descr="Chevron arrows con relleno sólido">
            <a:hlinkClick r:id="rId21" action="ppaction://hlinksldjump"/>
            <a:extLst>
              <a:ext uri="{FF2B5EF4-FFF2-40B4-BE49-F238E27FC236}">
                <a16:creationId xmlns:a16="http://schemas.microsoft.com/office/drawing/2014/main" id="{F81D7529-8F63-F356-DC90-533C50232DA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854537" y="500518"/>
            <a:ext cx="914400" cy="914400"/>
          </a:xfrm>
          <a:prstGeom prst="rect">
            <a:avLst/>
          </a:prstGeom>
        </p:spPr>
      </p:pic>
      <p:pic>
        <p:nvPicPr>
          <p:cNvPr id="52" name="Gráfico 51" descr="Rocket con relleno sólido">
            <a:hlinkClick r:id="rId24" action="ppaction://hlinksldjump"/>
            <a:extLst>
              <a:ext uri="{FF2B5EF4-FFF2-40B4-BE49-F238E27FC236}">
                <a16:creationId xmlns:a16="http://schemas.microsoft.com/office/drawing/2014/main" id="{17DF7020-7242-26F4-0D5A-DE22E2E0B72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531984" y="570585"/>
            <a:ext cx="734816" cy="734816"/>
          </a:xfrm>
          <a:prstGeom prst="rect">
            <a:avLst/>
          </a:prstGeom>
        </p:spPr>
      </p:pic>
      <p:pic>
        <p:nvPicPr>
          <p:cNvPr id="53" name="Gráfico 52" descr="Flowchart con relleno sólido">
            <a:hlinkClick r:id="rId27" action="ppaction://hlinksldjump"/>
            <a:extLst>
              <a:ext uri="{FF2B5EF4-FFF2-40B4-BE49-F238E27FC236}">
                <a16:creationId xmlns:a16="http://schemas.microsoft.com/office/drawing/2014/main" id="{7A9EB1F8-695C-F832-E00C-A3C78CB4858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134832" y="490282"/>
            <a:ext cx="895422" cy="895422"/>
          </a:xfrm>
          <a:prstGeom prst="rect">
            <a:avLst/>
          </a:prstGeom>
        </p:spPr>
      </p:pic>
      <p:pic>
        <p:nvPicPr>
          <p:cNvPr id="54" name="Gráfico 53" descr="Users con relleno sólido">
            <a:hlinkClick r:id="rId30" action="ppaction://hlinksldjump"/>
            <a:extLst>
              <a:ext uri="{FF2B5EF4-FFF2-40B4-BE49-F238E27FC236}">
                <a16:creationId xmlns:a16="http://schemas.microsoft.com/office/drawing/2014/main" id="{3748BC32-2755-5F4C-DC29-74AFC47EE082}"/>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718127" y="506004"/>
            <a:ext cx="914400" cy="914400"/>
          </a:xfrm>
          <a:prstGeom prst="rect">
            <a:avLst/>
          </a:prstGeom>
        </p:spPr>
      </p:pic>
      <p:pic>
        <p:nvPicPr>
          <p:cNvPr id="55" name="Gráfico 54" descr="Web design contorno">
            <a:hlinkClick r:id="rId33" action="ppaction://hlinksldjump"/>
            <a:extLst>
              <a:ext uri="{FF2B5EF4-FFF2-40B4-BE49-F238E27FC236}">
                <a16:creationId xmlns:a16="http://schemas.microsoft.com/office/drawing/2014/main" id="{68B8BC6D-410C-FC4D-A979-7ECDE263A75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984467" y="471304"/>
            <a:ext cx="914400" cy="914400"/>
          </a:xfrm>
          <a:prstGeom prst="rect">
            <a:avLst/>
          </a:prstGeom>
        </p:spPr>
      </p:pic>
    </p:spTree>
    <p:extLst>
      <p:ext uri="{BB962C8B-B14F-4D97-AF65-F5344CB8AC3E}">
        <p14:creationId xmlns:p14="http://schemas.microsoft.com/office/powerpoint/2010/main" val="2665071686"/>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TotalTime>
  <Words>565</Words>
  <Application>Microsoft Macintosh PowerPoint</Application>
  <PresentationFormat>Panorámica</PresentationFormat>
  <Paragraphs>214</Paragraphs>
  <Slides>16</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Arial</vt:lpstr>
      <vt:lpstr>Calibri</vt:lpstr>
      <vt:lpstr>Calibri Light</vt:lpstr>
      <vt:lpstr>Courier New</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BRIAN MORALES OLMOS</dc:creator>
  <cp:lastModifiedBy>BRIAN MORALES OLMOS</cp:lastModifiedBy>
  <cp:revision>2</cp:revision>
  <dcterms:created xsi:type="dcterms:W3CDTF">2022-09-09T03:26:56Z</dcterms:created>
  <dcterms:modified xsi:type="dcterms:W3CDTF">2022-09-09T22:47:50Z</dcterms:modified>
</cp:coreProperties>
</file>